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2" r:id="rId4"/>
    <p:sldMasterId id="2147483812" r:id="rId5"/>
  </p:sldMasterIdLst>
  <p:notesMasterIdLst>
    <p:notesMasterId r:id="rId18"/>
  </p:notesMasterIdLst>
  <p:handoutMasterIdLst>
    <p:handoutMasterId r:id="rId19"/>
  </p:handoutMasterIdLst>
  <p:sldIdLst>
    <p:sldId id="271" r:id="rId6"/>
    <p:sldId id="257" r:id="rId7"/>
    <p:sldId id="259" r:id="rId8"/>
    <p:sldId id="258" r:id="rId9"/>
    <p:sldId id="277" r:id="rId10"/>
    <p:sldId id="280" r:id="rId11"/>
    <p:sldId id="281" r:id="rId12"/>
    <p:sldId id="267" r:id="rId13"/>
    <p:sldId id="278" r:id="rId14"/>
    <p:sldId id="279" r:id="rId15"/>
    <p:sldId id="268" r:id="rId16"/>
    <p:sldId id="270" r:id="rId17"/>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640"/>
    <a:srgbClr val="1CB5D8"/>
    <a:srgbClr val="A5CE39"/>
    <a:srgbClr val="3E434A"/>
    <a:srgbClr val="1B2935"/>
    <a:srgbClr val="182752"/>
    <a:srgbClr val="EDFAFD"/>
    <a:srgbClr val="0088AA"/>
    <a:srgbClr val="0186A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489A0E-6FAF-4D7D-8C4B-410C03FF11FA}" v="16" dt="2023-11-10T22:19:14.9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27" autoAdjust="0"/>
  </p:normalViewPr>
  <p:slideViewPr>
    <p:cSldViewPr snapToGrid="0">
      <p:cViewPr varScale="1">
        <p:scale>
          <a:sx n="103" d="100"/>
          <a:sy n="103" d="100"/>
        </p:scale>
        <p:origin x="114" y="348"/>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B2C3AE-0C44-4360-82EE-4282A8A410F1}" type="datetimeFigureOut">
              <a:rPr lang="en-US" smtClean="0"/>
              <a:t>11/10/2023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942F96-C933-416A-BFC4-E4BD30CDDB87}" type="slidenum">
              <a:rPr lang="en-US" smtClean="0"/>
              <a:t>‹#›</a:t>
            </a:fld>
            <a:endParaRPr lang="en-US"/>
          </a:p>
        </p:txBody>
      </p:sp>
    </p:spTree>
    <p:extLst>
      <p:ext uri="{BB962C8B-B14F-4D97-AF65-F5344CB8AC3E}">
        <p14:creationId xmlns:p14="http://schemas.microsoft.com/office/powerpoint/2010/main" val="207595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9FF5E5-DFB2-42D9-9F65-8C2A4248D78F}" type="datetimeFigureOut">
              <a:rPr lang="en-US" smtClean="0"/>
              <a:t>11/10/2023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75217D-BED4-4A26-ADDE-7E12B4DFDFC7}" type="slidenum">
              <a:rPr lang="en-US" smtClean="0"/>
              <a:t>‹#›</a:t>
            </a:fld>
            <a:endParaRPr lang="en-US"/>
          </a:p>
        </p:txBody>
      </p:sp>
    </p:spTree>
    <p:extLst>
      <p:ext uri="{BB962C8B-B14F-4D97-AF65-F5344CB8AC3E}">
        <p14:creationId xmlns:p14="http://schemas.microsoft.com/office/powerpoint/2010/main" val="787754003"/>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5217D-BED4-4A26-ADDE-7E12B4DFDFC7}" type="slidenum">
              <a:rPr lang="en-US" smtClean="0"/>
              <a:t>3</a:t>
            </a:fld>
            <a:endParaRPr lang="en-US" dirty="0"/>
          </a:p>
        </p:txBody>
      </p:sp>
    </p:spTree>
    <p:extLst>
      <p:ext uri="{BB962C8B-B14F-4D97-AF65-F5344CB8AC3E}">
        <p14:creationId xmlns:p14="http://schemas.microsoft.com/office/powerpoint/2010/main" val="3879719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en-US" altLang="en-US" dirty="0"/>
          </a:p>
        </p:txBody>
      </p:sp>
      <p:sp>
        <p:nvSpPr>
          <p:cNvPr id="20484"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itchFamily="18" charset="0"/>
              </a:defRPr>
            </a:lvl1pPr>
            <a:lvl2pPr marL="738404" indent="-283522">
              <a:spcBef>
                <a:spcPct val="30000"/>
              </a:spcBef>
              <a:defRPr sz="1200">
                <a:solidFill>
                  <a:schemeClr val="tx1"/>
                </a:solidFill>
                <a:latin typeface="Times New Roman" pitchFamily="18" charset="0"/>
              </a:defRPr>
            </a:lvl2pPr>
            <a:lvl3pPr marL="1137204" indent="-227441">
              <a:spcBef>
                <a:spcPct val="30000"/>
              </a:spcBef>
              <a:defRPr sz="1200">
                <a:solidFill>
                  <a:schemeClr val="tx1"/>
                </a:solidFill>
                <a:latin typeface="Times New Roman" pitchFamily="18" charset="0"/>
              </a:defRPr>
            </a:lvl3pPr>
            <a:lvl4pPr marL="1592086" indent="-227441">
              <a:spcBef>
                <a:spcPct val="30000"/>
              </a:spcBef>
              <a:defRPr sz="1200">
                <a:solidFill>
                  <a:schemeClr val="tx1"/>
                </a:solidFill>
                <a:latin typeface="Times New Roman" pitchFamily="18" charset="0"/>
              </a:defRPr>
            </a:lvl4pPr>
            <a:lvl5pPr marL="2046967" indent="-227441">
              <a:spcBef>
                <a:spcPct val="30000"/>
              </a:spcBef>
              <a:defRPr sz="1200">
                <a:solidFill>
                  <a:schemeClr val="tx1"/>
                </a:solidFill>
                <a:latin typeface="Times New Roman" pitchFamily="18" charset="0"/>
              </a:defRPr>
            </a:lvl5pPr>
            <a:lvl6pPr marL="2495618" indent="-227441" eaLnBrk="0" fontAlgn="base" hangingPunct="0">
              <a:spcBef>
                <a:spcPct val="30000"/>
              </a:spcBef>
              <a:spcAft>
                <a:spcPct val="0"/>
              </a:spcAft>
              <a:defRPr sz="1200">
                <a:solidFill>
                  <a:schemeClr val="tx1"/>
                </a:solidFill>
                <a:latin typeface="Times New Roman" pitchFamily="18" charset="0"/>
              </a:defRPr>
            </a:lvl6pPr>
            <a:lvl7pPr marL="2944268" indent="-227441" eaLnBrk="0" fontAlgn="base" hangingPunct="0">
              <a:spcBef>
                <a:spcPct val="30000"/>
              </a:spcBef>
              <a:spcAft>
                <a:spcPct val="0"/>
              </a:spcAft>
              <a:defRPr sz="1200">
                <a:solidFill>
                  <a:schemeClr val="tx1"/>
                </a:solidFill>
                <a:latin typeface="Times New Roman" pitchFamily="18" charset="0"/>
              </a:defRPr>
            </a:lvl7pPr>
            <a:lvl8pPr marL="3392918" indent="-227441" eaLnBrk="0" fontAlgn="base" hangingPunct="0">
              <a:spcBef>
                <a:spcPct val="30000"/>
              </a:spcBef>
              <a:spcAft>
                <a:spcPct val="0"/>
              </a:spcAft>
              <a:defRPr sz="1200">
                <a:solidFill>
                  <a:schemeClr val="tx1"/>
                </a:solidFill>
                <a:latin typeface="Times New Roman" pitchFamily="18" charset="0"/>
              </a:defRPr>
            </a:lvl8pPr>
            <a:lvl9pPr marL="3841569" indent="-227441" eaLnBrk="0" fontAlgn="base" hangingPunct="0">
              <a:spcBef>
                <a:spcPct val="30000"/>
              </a:spcBef>
              <a:spcAft>
                <a:spcPct val="0"/>
              </a:spcAft>
              <a:defRPr sz="1200">
                <a:solidFill>
                  <a:schemeClr val="tx1"/>
                </a:solidFill>
                <a:latin typeface="Times New Roman" pitchFamily="18" charset="0"/>
              </a:defRPr>
            </a:lvl9pPr>
          </a:lstStyle>
          <a:p>
            <a:pPr eaLnBrk="0" hangingPunct="0">
              <a:spcBef>
                <a:spcPct val="0"/>
              </a:spcBef>
            </a:pPr>
            <a:fld id="{846B1C37-7697-448A-8B47-F960A7967693}" type="slidenum">
              <a:rPr lang="en-US" altLang="en-US" smtClean="0">
                <a:latin typeface="Tahoma" pitchFamily="34" charset="0"/>
              </a:rPr>
              <a:pPr eaLnBrk="0" hangingPunct="0">
                <a:spcBef>
                  <a:spcPct val="0"/>
                </a:spcBef>
              </a:pPr>
              <a:t>8</a:t>
            </a:fld>
            <a:endParaRPr lang="en-US" altLang="en-US" dirty="0">
              <a:latin typeface="Tahom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en-US" altLang="en-US" dirty="0"/>
          </a:p>
        </p:txBody>
      </p:sp>
      <p:sp>
        <p:nvSpPr>
          <p:cNvPr id="20484"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itchFamily="18" charset="0"/>
              </a:defRPr>
            </a:lvl1pPr>
            <a:lvl2pPr marL="738404" indent="-283522">
              <a:spcBef>
                <a:spcPct val="30000"/>
              </a:spcBef>
              <a:defRPr sz="1200">
                <a:solidFill>
                  <a:schemeClr val="tx1"/>
                </a:solidFill>
                <a:latin typeface="Times New Roman" pitchFamily="18" charset="0"/>
              </a:defRPr>
            </a:lvl2pPr>
            <a:lvl3pPr marL="1137204" indent="-227441">
              <a:spcBef>
                <a:spcPct val="30000"/>
              </a:spcBef>
              <a:defRPr sz="1200">
                <a:solidFill>
                  <a:schemeClr val="tx1"/>
                </a:solidFill>
                <a:latin typeface="Times New Roman" pitchFamily="18" charset="0"/>
              </a:defRPr>
            </a:lvl3pPr>
            <a:lvl4pPr marL="1592086" indent="-227441">
              <a:spcBef>
                <a:spcPct val="30000"/>
              </a:spcBef>
              <a:defRPr sz="1200">
                <a:solidFill>
                  <a:schemeClr val="tx1"/>
                </a:solidFill>
                <a:latin typeface="Times New Roman" pitchFamily="18" charset="0"/>
              </a:defRPr>
            </a:lvl4pPr>
            <a:lvl5pPr marL="2046967" indent="-227441">
              <a:spcBef>
                <a:spcPct val="30000"/>
              </a:spcBef>
              <a:defRPr sz="1200">
                <a:solidFill>
                  <a:schemeClr val="tx1"/>
                </a:solidFill>
                <a:latin typeface="Times New Roman" pitchFamily="18" charset="0"/>
              </a:defRPr>
            </a:lvl5pPr>
            <a:lvl6pPr marL="2495618" indent="-227441" eaLnBrk="0" fontAlgn="base" hangingPunct="0">
              <a:spcBef>
                <a:spcPct val="30000"/>
              </a:spcBef>
              <a:spcAft>
                <a:spcPct val="0"/>
              </a:spcAft>
              <a:defRPr sz="1200">
                <a:solidFill>
                  <a:schemeClr val="tx1"/>
                </a:solidFill>
                <a:latin typeface="Times New Roman" pitchFamily="18" charset="0"/>
              </a:defRPr>
            </a:lvl6pPr>
            <a:lvl7pPr marL="2944268" indent="-227441" eaLnBrk="0" fontAlgn="base" hangingPunct="0">
              <a:spcBef>
                <a:spcPct val="30000"/>
              </a:spcBef>
              <a:spcAft>
                <a:spcPct val="0"/>
              </a:spcAft>
              <a:defRPr sz="1200">
                <a:solidFill>
                  <a:schemeClr val="tx1"/>
                </a:solidFill>
                <a:latin typeface="Times New Roman" pitchFamily="18" charset="0"/>
              </a:defRPr>
            </a:lvl7pPr>
            <a:lvl8pPr marL="3392918" indent="-227441" eaLnBrk="0" fontAlgn="base" hangingPunct="0">
              <a:spcBef>
                <a:spcPct val="30000"/>
              </a:spcBef>
              <a:spcAft>
                <a:spcPct val="0"/>
              </a:spcAft>
              <a:defRPr sz="1200">
                <a:solidFill>
                  <a:schemeClr val="tx1"/>
                </a:solidFill>
                <a:latin typeface="Times New Roman" pitchFamily="18" charset="0"/>
              </a:defRPr>
            </a:lvl8pPr>
            <a:lvl9pPr marL="3841569" indent="-227441" eaLnBrk="0" fontAlgn="base" hangingPunct="0">
              <a:spcBef>
                <a:spcPct val="30000"/>
              </a:spcBef>
              <a:spcAft>
                <a:spcPct val="0"/>
              </a:spcAft>
              <a:defRPr sz="1200">
                <a:solidFill>
                  <a:schemeClr val="tx1"/>
                </a:solidFill>
                <a:latin typeface="Times New Roman" pitchFamily="18" charset="0"/>
              </a:defRPr>
            </a:lvl9pPr>
          </a:lstStyle>
          <a:p>
            <a:pPr eaLnBrk="0" hangingPunct="0">
              <a:spcBef>
                <a:spcPct val="0"/>
              </a:spcBef>
            </a:pPr>
            <a:fld id="{846B1C37-7697-448A-8B47-F960A7967693}" type="slidenum">
              <a:rPr lang="en-US" altLang="en-US" smtClean="0">
                <a:latin typeface="Tahoma" pitchFamily="34" charset="0"/>
              </a:rPr>
              <a:pPr eaLnBrk="0" hangingPunct="0">
                <a:spcBef>
                  <a:spcPct val="0"/>
                </a:spcBef>
              </a:pPr>
              <a:t>9</a:t>
            </a:fld>
            <a:endParaRPr lang="en-US" altLang="en-US" dirty="0">
              <a:latin typeface="Tahoma" pitchFamily="34" charset="0"/>
            </a:endParaRPr>
          </a:p>
        </p:txBody>
      </p:sp>
    </p:spTree>
    <p:extLst>
      <p:ext uri="{BB962C8B-B14F-4D97-AF65-F5344CB8AC3E}">
        <p14:creationId xmlns:p14="http://schemas.microsoft.com/office/powerpoint/2010/main" val="3791262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en-US" altLang="en-US" dirty="0"/>
          </a:p>
        </p:txBody>
      </p:sp>
      <p:sp>
        <p:nvSpPr>
          <p:cNvPr id="20484"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itchFamily="18" charset="0"/>
              </a:defRPr>
            </a:lvl1pPr>
            <a:lvl2pPr marL="738404" indent="-283522">
              <a:spcBef>
                <a:spcPct val="30000"/>
              </a:spcBef>
              <a:defRPr sz="1200">
                <a:solidFill>
                  <a:schemeClr val="tx1"/>
                </a:solidFill>
                <a:latin typeface="Times New Roman" pitchFamily="18" charset="0"/>
              </a:defRPr>
            </a:lvl2pPr>
            <a:lvl3pPr marL="1137204" indent="-227441">
              <a:spcBef>
                <a:spcPct val="30000"/>
              </a:spcBef>
              <a:defRPr sz="1200">
                <a:solidFill>
                  <a:schemeClr val="tx1"/>
                </a:solidFill>
                <a:latin typeface="Times New Roman" pitchFamily="18" charset="0"/>
              </a:defRPr>
            </a:lvl3pPr>
            <a:lvl4pPr marL="1592086" indent="-227441">
              <a:spcBef>
                <a:spcPct val="30000"/>
              </a:spcBef>
              <a:defRPr sz="1200">
                <a:solidFill>
                  <a:schemeClr val="tx1"/>
                </a:solidFill>
                <a:latin typeface="Times New Roman" pitchFamily="18" charset="0"/>
              </a:defRPr>
            </a:lvl4pPr>
            <a:lvl5pPr marL="2046967" indent="-227441">
              <a:spcBef>
                <a:spcPct val="30000"/>
              </a:spcBef>
              <a:defRPr sz="1200">
                <a:solidFill>
                  <a:schemeClr val="tx1"/>
                </a:solidFill>
                <a:latin typeface="Times New Roman" pitchFamily="18" charset="0"/>
              </a:defRPr>
            </a:lvl5pPr>
            <a:lvl6pPr marL="2495618" indent="-227441" eaLnBrk="0" fontAlgn="base" hangingPunct="0">
              <a:spcBef>
                <a:spcPct val="30000"/>
              </a:spcBef>
              <a:spcAft>
                <a:spcPct val="0"/>
              </a:spcAft>
              <a:defRPr sz="1200">
                <a:solidFill>
                  <a:schemeClr val="tx1"/>
                </a:solidFill>
                <a:latin typeface="Times New Roman" pitchFamily="18" charset="0"/>
              </a:defRPr>
            </a:lvl6pPr>
            <a:lvl7pPr marL="2944268" indent="-227441" eaLnBrk="0" fontAlgn="base" hangingPunct="0">
              <a:spcBef>
                <a:spcPct val="30000"/>
              </a:spcBef>
              <a:spcAft>
                <a:spcPct val="0"/>
              </a:spcAft>
              <a:defRPr sz="1200">
                <a:solidFill>
                  <a:schemeClr val="tx1"/>
                </a:solidFill>
                <a:latin typeface="Times New Roman" pitchFamily="18" charset="0"/>
              </a:defRPr>
            </a:lvl7pPr>
            <a:lvl8pPr marL="3392918" indent="-227441" eaLnBrk="0" fontAlgn="base" hangingPunct="0">
              <a:spcBef>
                <a:spcPct val="30000"/>
              </a:spcBef>
              <a:spcAft>
                <a:spcPct val="0"/>
              </a:spcAft>
              <a:defRPr sz="1200">
                <a:solidFill>
                  <a:schemeClr val="tx1"/>
                </a:solidFill>
                <a:latin typeface="Times New Roman" pitchFamily="18" charset="0"/>
              </a:defRPr>
            </a:lvl8pPr>
            <a:lvl9pPr marL="3841569" indent="-227441" eaLnBrk="0" fontAlgn="base" hangingPunct="0">
              <a:spcBef>
                <a:spcPct val="30000"/>
              </a:spcBef>
              <a:spcAft>
                <a:spcPct val="0"/>
              </a:spcAft>
              <a:defRPr sz="1200">
                <a:solidFill>
                  <a:schemeClr val="tx1"/>
                </a:solidFill>
                <a:latin typeface="Times New Roman" pitchFamily="18" charset="0"/>
              </a:defRPr>
            </a:lvl9pPr>
          </a:lstStyle>
          <a:p>
            <a:pPr eaLnBrk="0" hangingPunct="0">
              <a:spcBef>
                <a:spcPct val="0"/>
              </a:spcBef>
            </a:pPr>
            <a:fld id="{846B1C37-7697-448A-8B47-F960A7967693}" type="slidenum">
              <a:rPr lang="en-US" altLang="en-US" smtClean="0">
                <a:latin typeface="Tahoma" pitchFamily="34" charset="0"/>
              </a:rPr>
              <a:pPr eaLnBrk="0" hangingPunct="0">
                <a:spcBef>
                  <a:spcPct val="0"/>
                </a:spcBef>
              </a:pPr>
              <a:t>10</a:t>
            </a:fld>
            <a:endParaRPr lang="en-US" altLang="en-US" dirty="0">
              <a:latin typeface="Tahoma" pitchFamily="34" charset="0"/>
            </a:endParaRPr>
          </a:p>
        </p:txBody>
      </p:sp>
    </p:spTree>
    <p:extLst>
      <p:ext uri="{BB962C8B-B14F-4D97-AF65-F5344CB8AC3E}">
        <p14:creationId xmlns:p14="http://schemas.microsoft.com/office/powerpoint/2010/main" val="634772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Green Motion" descr="Icon&#10;&#10;Description automatically generated">
            <a:extLst>
              <a:ext uri="{FF2B5EF4-FFF2-40B4-BE49-F238E27FC236}">
                <a16:creationId xmlns:a16="http://schemas.microsoft.com/office/drawing/2014/main" id="{4C89D85D-AA5F-84E3-D588-20F0FF3E2F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11385" y="1122182"/>
            <a:ext cx="1470363" cy="132827"/>
          </a:xfrm>
          <a:prstGeom prst="rect">
            <a:avLst/>
          </a:prstGeom>
        </p:spPr>
      </p:pic>
      <p:sp>
        <p:nvSpPr>
          <p:cNvPr id="14" name="Title 13">
            <a:extLst>
              <a:ext uri="{FF2B5EF4-FFF2-40B4-BE49-F238E27FC236}">
                <a16:creationId xmlns:a16="http://schemas.microsoft.com/office/drawing/2014/main" id="{8F40942E-6F71-D7D3-EB1C-92293B4FF608}"/>
              </a:ext>
            </a:extLst>
          </p:cNvPr>
          <p:cNvSpPr>
            <a:spLocks noGrp="1"/>
          </p:cNvSpPr>
          <p:nvPr>
            <p:ph type="title" hasCustomPrompt="1"/>
          </p:nvPr>
        </p:nvSpPr>
        <p:spPr>
          <a:xfrm>
            <a:off x="1154112" y="1906586"/>
            <a:ext cx="10428288" cy="1044000"/>
          </a:xfrm>
        </p:spPr>
        <p:txBody>
          <a:bodyPr/>
          <a:lstStyle>
            <a:lvl1pPr>
              <a:defRPr sz="8000"/>
            </a:lvl1pPr>
          </a:lstStyle>
          <a:p>
            <a:r>
              <a:rPr lang="en-US" dirty="0"/>
              <a:t>Main Title</a:t>
            </a:r>
          </a:p>
        </p:txBody>
      </p:sp>
      <p:sp>
        <p:nvSpPr>
          <p:cNvPr id="15" name="Date Placeholder 14">
            <a:extLst>
              <a:ext uri="{FF2B5EF4-FFF2-40B4-BE49-F238E27FC236}">
                <a16:creationId xmlns:a16="http://schemas.microsoft.com/office/drawing/2014/main" id="{A3AAD8C7-5595-D73A-DA76-06F10D210A49}"/>
              </a:ext>
            </a:extLst>
          </p:cNvPr>
          <p:cNvSpPr>
            <a:spLocks noGrp="1"/>
          </p:cNvSpPr>
          <p:nvPr>
            <p:ph type="dt" sz="half" idx="10"/>
          </p:nvPr>
        </p:nvSpPr>
        <p:spPr>
          <a:xfrm>
            <a:off x="1154112" y="4564800"/>
            <a:ext cx="2743200" cy="365125"/>
          </a:xfrm>
        </p:spPr>
        <p:txBody>
          <a:bodyPr/>
          <a:lstStyle>
            <a:lvl1pPr>
              <a:defRPr sz="1800"/>
            </a:lvl1pPr>
          </a:lstStyle>
          <a:p>
            <a:r>
              <a:rPr lang="en-US" dirty="0"/>
              <a:t>11/10/2023</a:t>
            </a:r>
          </a:p>
        </p:txBody>
      </p:sp>
      <p:sp>
        <p:nvSpPr>
          <p:cNvPr id="3" name="Text Placeholder 2">
            <a:extLst>
              <a:ext uri="{FF2B5EF4-FFF2-40B4-BE49-F238E27FC236}">
                <a16:creationId xmlns:a16="http://schemas.microsoft.com/office/drawing/2014/main" id="{83826404-23A2-9A2F-F206-198CB36B805D}"/>
              </a:ext>
            </a:extLst>
          </p:cNvPr>
          <p:cNvSpPr>
            <a:spLocks noGrp="1"/>
          </p:cNvSpPr>
          <p:nvPr>
            <p:ph type="body" sz="quarter" idx="11" hasCustomPrompt="1"/>
          </p:nvPr>
        </p:nvSpPr>
        <p:spPr>
          <a:xfrm>
            <a:off x="1154113" y="2933700"/>
            <a:ext cx="10428287" cy="1044000"/>
          </a:xfrm>
        </p:spPr>
        <p:txBody>
          <a:bodyPr/>
          <a:lstStyle>
            <a:lvl1pPr marL="0" indent="0">
              <a:lnSpc>
                <a:spcPct val="90000"/>
              </a:lnSpc>
              <a:spcBef>
                <a:spcPts val="0"/>
              </a:spcBef>
              <a:buNone/>
              <a:defRPr sz="8000">
                <a:solidFill>
                  <a:schemeClr val="accent1"/>
                </a:solidFill>
                <a:latin typeface="+mj-lt"/>
              </a:defRPr>
            </a:lvl1pPr>
            <a:lvl2pPr>
              <a:defRPr sz="8000"/>
            </a:lvl2pPr>
            <a:lvl3pPr>
              <a:defRPr sz="8000"/>
            </a:lvl3pPr>
            <a:lvl4pPr>
              <a:defRPr sz="8000"/>
            </a:lvl4pPr>
            <a:lvl5pPr>
              <a:defRPr sz="8000"/>
            </a:lvl5pPr>
          </a:lstStyle>
          <a:p>
            <a:pPr lvl="0"/>
            <a:r>
              <a:rPr lang="en-US" dirty="0"/>
              <a:t>Sub Title</a:t>
            </a:r>
          </a:p>
        </p:txBody>
      </p:sp>
      <p:sp>
        <p:nvSpPr>
          <p:cNvPr id="2" name="Footer Placeholder 2">
            <a:extLst>
              <a:ext uri="{FF2B5EF4-FFF2-40B4-BE49-F238E27FC236}">
                <a16:creationId xmlns:a16="http://schemas.microsoft.com/office/drawing/2014/main" id="{E2991810-83BE-9270-3848-4A34E8DC3332}"/>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cap="all" baseline="0">
                <a:solidFill>
                  <a:schemeClr val="tx1">
                    <a:tint val="75000"/>
                  </a:schemeClr>
                </a:solidFill>
              </a:defRPr>
            </a:lvl1pPr>
          </a:lstStyle>
          <a:p>
            <a:r>
              <a:rPr lang="en-GB" dirty="0"/>
              <a:t>TEKTRONIX CONFIDENTIAL</a:t>
            </a:r>
          </a:p>
        </p:txBody>
      </p:sp>
      <p:sp>
        <p:nvSpPr>
          <p:cNvPr id="5" name="Text Placeholder 6">
            <a:extLst>
              <a:ext uri="{FF2B5EF4-FFF2-40B4-BE49-F238E27FC236}">
                <a16:creationId xmlns:a16="http://schemas.microsoft.com/office/drawing/2014/main" id="{960072BA-5898-F392-021D-39E781349588}"/>
              </a:ext>
            </a:extLst>
          </p:cNvPr>
          <p:cNvSpPr>
            <a:spLocks noGrp="1"/>
          </p:cNvSpPr>
          <p:nvPr>
            <p:ph type="body" sz="quarter" idx="12" hasCustomPrompt="1"/>
          </p:nvPr>
        </p:nvSpPr>
        <p:spPr>
          <a:xfrm>
            <a:off x="1154111" y="4186800"/>
            <a:ext cx="5218114" cy="365125"/>
          </a:xfrm>
        </p:spPr>
        <p:txBody>
          <a:bodyPr/>
          <a:lstStyle>
            <a:lvl1pPr marL="0" indent="0">
              <a:buNone/>
              <a:defRPr sz="1800"/>
            </a:lvl1pPr>
            <a:lvl2pPr marL="458777" indent="0">
              <a:buNone/>
              <a:defRPr sz="1800"/>
            </a:lvl2pPr>
            <a:lvl3pPr marL="803255" indent="0">
              <a:buNone/>
              <a:defRPr sz="1800"/>
            </a:lvl3pPr>
            <a:lvl4pPr marL="1146146" indent="0">
              <a:buNone/>
              <a:defRPr sz="1800"/>
            </a:lvl4pPr>
            <a:lvl5pPr marL="1482689" indent="0">
              <a:buNone/>
              <a:defRPr sz="1800"/>
            </a:lvl5pPr>
          </a:lstStyle>
          <a:p>
            <a:pPr lvl="0"/>
            <a:r>
              <a:rPr lang="en-US" dirty="0"/>
              <a:t>Name</a:t>
            </a:r>
          </a:p>
        </p:txBody>
      </p:sp>
    </p:spTree>
    <p:extLst>
      <p:ext uri="{BB962C8B-B14F-4D97-AF65-F5344CB8AC3E}">
        <p14:creationId xmlns:p14="http://schemas.microsoft.com/office/powerpoint/2010/main" val="312888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ransition Slide - Mid Green">
    <p:spTree>
      <p:nvGrpSpPr>
        <p:cNvPr id="1" name=""/>
        <p:cNvGrpSpPr/>
        <p:nvPr/>
      </p:nvGrpSpPr>
      <p:grpSpPr>
        <a:xfrm>
          <a:off x="0" y="0"/>
          <a:ext cx="0" cy="0"/>
          <a:chOff x="0" y="0"/>
          <a:chExt cx="0" cy="0"/>
        </a:xfrm>
      </p:grpSpPr>
      <p:sp>
        <p:nvSpPr>
          <p:cNvPr id="12" name="Background Green">
            <a:extLst>
              <a:ext uri="{FF2B5EF4-FFF2-40B4-BE49-F238E27FC236}">
                <a16:creationId xmlns:a16="http://schemas.microsoft.com/office/drawing/2014/main" id="{54691088-D63A-4022-370F-671C8ACDA756}"/>
              </a:ext>
            </a:extLst>
          </p:cNvPr>
          <p:cNvSpPr/>
          <p:nvPr userDrawn="1"/>
        </p:nvSpPr>
        <p:spPr>
          <a:xfrm>
            <a:off x="360000" y="360000"/>
            <a:ext cx="11472000" cy="6138000"/>
          </a:xfrm>
          <a:custGeom>
            <a:avLst/>
            <a:gdLst>
              <a:gd name="connsiteX0" fmla="*/ 0 w 11472000"/>
              <a:gd name="connsiteY0" fmla="*/ 0 h 6138000"/>
              <a:gd name="connsiteX1" fmla="*/ 11472000 w 11472000"/>
              <a:gd name="connsiteY1" fmla="*/ 0 h 6138000"/>
              <a:gd name="connsiteX2" fmla="*/ 11472000 w 11472000"/>
              <a:gd name="connsiteY2" fmla="*/ 6138000 h 6138000"/>
              <a:gd name="connsiteX3" fmla="*/ 0 w 11472000"/>
              <a:gd name="connsiteY3" fmla="*/ 6138000 h 6138000"/>
            </a:gdLst>
            <a:ahLst/>
            <a:cxnLst>
              <a:cxn ang="0">
                <a:pos x="connsiteX0" y="connsiteY0"/>
              </a:cxn>
              <a:cxn ang="0">
                <a:pos x="connsiteX1" y="connsiteY1"/>
              </a:cxn>
              <a:cxn ang="0">
                <a:pos x="connsiteX2" y="connsiteY2"/>
              </a:cxn>
              <a:cxn ang="0">
                <a:pos x="connsiteX3" y="connsiteY3"/>
              </a:cxn>
            </a:cxnLst>
            <a:rect l="l" t="t" r="r" b="b"/>
            <a:pathLst>
              <a:path w="11472000" h="6138000">
                <a:moveTo>
                  <a:pt x="0" y="0"/>
                </a:moveTo>
                <a:lnTo>
                  <a:pt x="11472000" y="0"/>
                </a:lnTo>
                <a:lnTo>
                  <a:pt x="11472000" y="6138000"/>
                </a:lnTo>
                <a:lnTo>
                  <a:pt x="0" y="613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2AD4B40-F76D-B169-8B93-B1073F872AAF}"/>
              </a:ext>
            </a:extLst>
          </p:cNvPr>
          <p:cNvSpPr/>
          <p:nvPr userDrawn="1"/>
        </p:nvSpPr>
        <p:spPr>
          <a:xfrm>
            <a:off x="360000" y="4419226"/>
            <a:ext cx="11447180" cy="2078603"/>
          </a:xfrm>
          <a:custGeom>
            <a:avLst/>
            <a:gdLst>
              <a:gd name="connsiteX0" fmla="*/ 4061406 w 11447180"/>
              <a:gd name="connsiteY0" fmla="*/ 887890 h 2078603"/>
              <a:gd name="connsiteX1" fmla="*/ 4880994 w 11447180"/>
              <a:gd name="connsiteY1" fmla="*/ 887890 h 2078603"/>
              <a:gd name="connsiteX2" fmla="*/ 4077847 w 11447180"/>
              <a:gd name="connsiteY2" fmla="*/ 2078602 h 2078603"/>
              <a:gd name="connsiteX3" fmla="*/ 3258260 w 11447180"/>
              <a:gd name="connsiteY3" fmla="*/ 2078602 h 2078603"/>
              <a:gd name="connsiteX4" fmla="*/ 3207519 w 11447180"/>
              <a:gd name="connsiteY4" fmla="*/ 887889 h 2078603"/>
              <a:gd name="connsiteX5" fmla="*/ 2404373 w 11447180"/>
              <a:gd name="connsiteY5" fmla="*/ 2078602 h 2078603"/>
              <a:gd name="connsiteX6" fmla="*/ 1592764 w 11447180"/>
              <a:gd name="connsiteY6" fmla="*/ 2078603 h 2078603"/>
              <a:gd name="connsiteX7" fmla="*/ 2395910 w 11447180"/>
              <a:gd name="connsiteY7" fmla="*/ 887890 h 2078603"/>
              <a:gd name="connsiteX8" fmla="*/ 730415 w 11447180"/>
              <a:gd name="connsiteY8" fmla="*/ 887889 h 2078603"/>
              <a:gd name="connsiteX9" fmla="*/ 1542023 w 11447180"/>
              <a:gd name="connsiteY9" fmla="*/ 887890 h 2078603"/>
              <a:gd name="connsiteX10" fmla="*/ 738877 w 11447180"/>
              <a:gd name="connsiteY10" fmla="*/ 2078602 h 2078603"/>
              <a:gd name="connsiteX11" fmla="*/ 0 w 11447180"/>
              <a:gd name="connsiteY11" fmla="*/ 2078602 h 2078603"/>
              <a:gd name="connsiteX12" fmla="*/ 0 w 11447180"/>
              <a:gd name="connsiteY12" fmla="*/ 1970773 h 2078603"/>
              <a:gd name="connsiteX13" fmla="*/ 11447180 w 11447180"/>
              <a:gd name="connsiteY13" fmla="*/ 0 h 2078603"/>
              <a:gd name="connsiteX14" fmla="*/ 11447180 w 11447180"/>
              <a:gd name="connsiteY14" fmla="*/ 1029924 h 2078603"/>
              <a:gd name="connsiteX15" fmla="*/ 10739838 w 11447180"/>
              <a:gd name="connsiteY15" fmla="*/ 2078603 h 2078603"/>
              <a:gd name="connsiteX16" fmla="*/ 9928227 w 11447180"/>
              <a:gd name="connsiteY16" fmla="*/ 2078603 h 2078603"/>
              <a:gd name="connsiteX17" fmla="*/ 11330262 w 11447180"/>
              <a:gd name="connsiteY17" fmla="*/ 1 h 2078603"/>
              <a:gd name="connsiteX18" fmla="*/ 9664765 w 11447180"/>
              <a:gd name="connsiteY18" fmla="*/ 0 h 2078603"/>
              <a:gd name="connsiteX19" fmla="*/ 10476375 w 11447180"/>
              <a:gd name="connsiteY19" fmla="*/ 1 h 2078603"/>
              <a:gd name="connsiteX20" fmla="*/ 9074340 w 11447180"/>
              <a:gd name="connsiteY20" fmla="*/ 2078603 h 2078603"/>
              <a:gd name="connsiteX21" fmla="*/ 8262730 w 11447180"/>
              <a:gd name="connsiteY21" fmla="*/ 2078603 h 2078603"/>
              <a:gd name="connsiteX22" fmla="*/ 6333772 w 11447180"/>
              <a:gd name="connsiteY22" fmla="*/ 0 h 2078603"/>
              <a:gd name="connsiteX23" fmla="*/ 7145381 w 11447180"/>
              <a:gd name="connsiteY23" fmla="*/ 1 h 2078603"/>
              <a:gd name="connsiteX24" fmla="*/ 5743346 w 11447180"/>
              <a:gd name="connsiteY24" fmla="*/ 2078603 h 2078603"/>
              <a:gd name="connsiteX25" fmla="*/ 4931738 w 11447180"/>
              <a:gd name="connsiteY25" fmla="*/ 2078602 h 2078603"/>
              <a:gd name="connsiteX26" fmla="*/ 7999268 w 11447180"/>
              <a:gd name="connsiteY26" fmla="*/ 0 h 2078603"/>
              <a:gd name="connsiteX27" fmla="*/ 8810878 w 11447180"/>
              <a:gd name="connsiteY27" fmla="*/ 0 h 2078603"/>
              <a:gd name="connsiteX28" fmla="*/ 7408844 w 11447180"/>
              <a:gd name="connsiteY28" fmla="*/ 2078603 h 2078603"/>
              <a:gd name="connsiteX29" fmla="*/ 6597234 w 11447180"/>
              <a:gd name="connsiteY29" fmla="*/ 2078603 h 207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447180" h="2078603">
                <a:moveTo>
                  <a:pt x="4061406" y="887890"/>
                </a:moveTo>
                <a:lnTo>
                  <a:pt x="4880994" y="887890"/>
                </a:lnTo>
                <a:lnTo>
                  <a:pt x="4077847" y="2078602"/>
                </a:lnTo>
                <a:lnTo>
                  <a:pt x="3258260" y="2078602"/>
                </a:lnTo>
                <a:close/>
                <a:moveTo>
                  <a:pt x="3207519" y="887889"/>
                </a:moveTo>
                <a:lnTo>
                  <a:pt x="2404373" y="2078602"/>
                </a:lnTo>
                <a:lnTo>
                  <a:pt x="1592764" y="2078603"/>
                </a:lnTo>
                <a:lnTo>
                  <a:pt x="2395910" y="887890"/>
                </a:lnTo>
                <a:close/>
                <a:moveTo>
                  <a:pt x="730415" y="887889"/>
                </a:moveTo>
                <a:lnTo>
                  <a:pt x="1542023" y="887890"/>
                </a:lnTo>
                <a:lnTo>
                  <a:pt x="738877" y="2078602"/>
                </a:lnTo>
                <a:lnTo>
                  <a:pt x="0" y="2078602"/>
                </a:lnTo>
                <a:lnTo>
                  <a:pt x="0" y="1970773"/>
                </a:lnTo>
                <a:close/>
                <a:moveTo>
                  <a:pt x="11447180" y="0"/>
                </a:moveTo>
                <a:lnTo>
                  <a:pt x="11447180" y="1029924"/>
                </a:lnTo>
                <a:lnTo>
                  <a:pt x="10739838" y="2078603"/>
                </a:lnTo>
                <a:lnTo>
                  <a:pt x="9928227" y="2078603"/>
                </a:lnTo>
                <a:lnTo>
                  <a:pt x="11330262" y="1"/>
                </a:lnTo>
                <a:close/>
                <a:moveTo>
                  <a:pt x="9664765" y="0"/>
                </a:moveTo>
                <a:lnTo>
                  <a:pt x="10476375" y="1"/>
                </a:lnTo>
                <a:lnTo>
                  <a:pt x="9074340" y="2078603"/>
                </a:lnTo>
                <a:lnTo>
                  <a:pt x="8262730" y="2078603"/>
                </a:lnTo>
                <a:close/>
                <a:moveTo>
                  <a:pt x="6333772" y="0"/>
                </a:moveTo>
                <a:lnTo>
                  <a:pt x="7145381" y="1"/>
                </a:lnTo>
                <a:lnTo>
                  <a:pt x="5743346" y="2078603"/>
                </a:lnTo>
                <a:lnTo>
                  <a:pt x="4931738" y="2078602"/>
                </a:lnTo>
                <a:close/>
                <a:moveTo>
                  <a:pt x="7999268" y="0"/>
                </a:moveTo>
                <a:lnTo>
                  <a:pt x="8810878" y="0"/>
                </a:lnTo>
                <a:lnTo>
                  <a:pt x="7408844" y="2078603"/>
                </a:lnTo>
                <a:lnTo>
                  <a:pt x="6597234" y="2078603"/>
                </a:lnTo>
                <a:close/>
              </a:path>
            </a:pathLst>
          </a:cu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Picture 14" descr="Icon&#10;&#10;Description automatically generated">
            <a:extLst>
              <a:ext uri="{FF2B5EF4-FFF2-40B4-BE49-F238E27FC236}">
                <a16:creationId xmlns:a16="http://schemas.microsoft.com/office/drawing/2014/main" id="{2F1E2583-C52D-E3EF-064D-702F335BAF45}"/>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9911385" y="1122182"/>
            <a:ext cx="1470363" cy="132827"/>
          </a:xfrm>
          <a:prstGeom prst="rect">
            <a:avLst/>
          </a:prstGeom>
        </p:spPr>
      </p:pic>
      <p:sp>
        <p:nvSpPr>
          <p:cNvPr id="16" name="Title 15">
            <a:extLst>
              <a:ext uri="{FF2B5EF4-FFF2-40B4-BE49-F238E27FC236}">
                <a16:creationId xmlns:a16="http://schemas.microsoft.com/office/drawing/2014/main" id="{5B02CD78-142B-8460-7567-D4D77EE05EEC}"/>
              </a:ext>
            </a:extLst>
          </p:cNvPr>
          <p:cNvSpPr>
            <a:spLocks noGrp="1"/>
          </p:cNvSpPr>
          <p:nvPr>
            <p:ph type="title"/>
          </p:nvPr>
        </p:nvSpPr>
        <p:spPr/>
        <p:txBody>
          <a:bodyPr/>
          <a:lstStyle>
            <a:lvl1pPr>
              <a:defRPr sz="6000"/>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8F534255-F441-FC3D-12E9-594CFB09652C}"/>
              </a:ext>
            </a:extLst>
          </p:cNvPr>
          <p:cNvSpPr>
            <a:spLocks noGrp="1"/>
          </p:cNvSpPr>
          <p:nvPr>
            <p:ph type="dt" sz="half" idx="10"/>
          </p:nvPr>
        </p:nvSpPr>
        <p:spPr/>
        <p:txBody>
          <a:bodyPr/>
          <a:lstStyle/>
          <a:p>
            <a:r>
              <a:rPr lang="en-US"/>
              <a:t>02/13/2023</a:t>
            </a:r>
            <a:endParaRPr lang="en-US" dirty="0"/>
          </a:p>
        </p:txBody>
      </p:sp>
      <p:sp>
        <p:nvSpPr>
          <p:cNvPr id="3" name="Footer Placeholder 2">
            <a:extLst>
              <a:ext uri="{FF2B5EF4-FFF2-40B4-BE49-F238E27FC236}">
                <a16:creationId xmlns:a16="http://schemas.microsoft.com/office/drawing/2014/main" id="{5304AAA7-7B4C-3312-4BE3-4EC9F3EDB7B2}"/>
              </a:ext>
            </a:extLst>
          </p:cNvPr>
          <p:cNvSpPr>
            <a:spLocks noGrp="1"/>
          </p:cNvSpPr>
          <p:nvPr>
            <p:ph type="ftr" sz="quarter" idx="11"/>
          </p:nvPr>
        </p:nvSpPr>
        <p:spPr/>
        <p:txBody>
          <a:bodyPr/>
          <a:lstStyle/>
          <a:p>
            <a:r>
              <a:rPr lang="en-GB"/>
              <a:t>TEKTRONIX CONFIDENTIAL</a:t>
            </a:r>
            <a:endParaRPr lang="en-GB" dirty="0"/>
          </a:p>
        </p:txBody>
      </p:sp>
      <p:grpSp>
        <p:nvGrpSpPr>
          <p:cNvPr id="4" name="Group 3">
            <a:extLst>
              <a:ext uri="{FF2B5EF4-FFF2-40B4-BE49-F238E27FC236}">
                <a16:creationId xmlns:a16="http://schemas.microsoft.com/office/drawing/2014/main" id="{E3F6EE52-2E88-C761-7127-2054E9E2E797}"/>
              </a:ext>
            </a:extLst>
          </p:cNvPr>
          <p:cNvGrpSpPr>
            <a:grpSpLocks noChangeAspect="1"/>
          </p:cNvGrpSpPr>
          <p:nvPr userDrawn="1"/>
        </p:nvGrpSpPr>
        <p:grpSpPr>
          <a:xfrm>
            <a:off x="561017" y="5972434"/>
            <a:ext cx="342000" cy="342000"/>
            <a:chOff x="732795" y="5443187"/>
            <a:chExt cx="512024" cy="512024"/>
          </a:xfrm>
        </p:grpSpPr>
        <p:sp>
          <p:nvSpPr>
            <p:cNvPr id="5" name="Oval 4">
              <a:extLst>
                <a:ext uri="{FF2B5EF4-FFF2-40B4-BE49-F238E27FC236}">
                  <a16:creationId xmlns:a16="http://schemas.microsoft.com/office/drawing/2014/main" id="{4101471C-408F-E79B-3870-A1E2D2E9AE5A}"/>
                </a:ext>
              </a:extLst>
            </p:cNvPr>
            <p:cNvSpPr/>
            <p:nvPr userDrawn="1"/>
          </p:nvSpPr>
          <p:spPr>
            <a:xfrm>
              <a:off x="791069" y="5501461"/>
              <a:ext cx="395476" cy="395476"/>
            </a:xfrm>
            <a:prstGeom prst="ellipse">
              <a:avLst/>
            </a:prstGeom>
            <a:solidFill>
              <a:srgbClr val="1B2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67AD1673-E961-45F7-BEC1-736FCAF8E7DD}"/>
                </a:ext>
              </a:extLst>
            </p:cNvPr>
            <p:cNvSpPr/>
            <p:nvPr userDrawn="1"/>
          </p:nvSpPr>
          <p:spPr>
            <a:xfrm>
              <a:off x="889465" y="5573680"/>
              <a:ext cx="255576" cy="276596"/>
            </a:xfrm>
            <a:custGeom>
              <a:avLst/>
              <a:gdLst>
                <a:gd name="connsiteX0" fmla="*/ 64725 w 230040"/>
                <a:gd name="connsiteY0" fmla="*/ 244057 h 244056"/>
                <a:gd name="connsiteX1" fmla="*/ 0 w 230040"/>
                <a:gd name="connsiteY1" fmla="*/ 244057 h 244056"/>
                <a:gd name="connsiteX2" fmla="*/ 165728 w 230040"/>
                <a:gd name="connsiteY2" fmla="*/ 0 h 244056"/>
                <a:gd name="connsiteX3" fmla="*/ 230040 w 230040"/>
                <a:gd name="connsiteY3" fmla="*/ 0 h 244056"/>
              </a:gdLst>
              <a:ahLst/>
              <a:cxnLst>
                <a:cxn ang="0">
                  <a:pos x="connsiteX0" y="connsiteY0"/>
                </a:cxn>
                <a:cxn ang="0">
                  <a:pos x="connsiteX1" y="connsiteY1"/>
                </a:cxn>
                <a:cxn ang="0">
                  <a:pos x="connsiteX2" y="connsiteY2"/>
                </a:cxn>
                <a:cxn ang="0">
                  <a:pos x="connsiteX3" y="connsiteY3"/>
                </a:cxn>
              </a:cxnLst>
              <a:rect l="l" t="t" r="r" b="b"/>
              <a:pathLst>
                <a:path w="230040" h="244056">
                  <a:moveTo>
                    <a:pt x="64725" y="244057"/>
                  </a:moveTo>
                  <a:lnTo>
                    <a:pt x="0" y="244057"/>
                  </a:lnTo>
                  <a:lnTo>
                    <a:pt x="165728" y="0"/>
                  </a:lnTo>
                  <a:lnTo>
                    <a:pt x="230040" y="0"/>
                  </a:lnTo>
                  <a:close/>
                </a:path>
              </a:pathLst>
            </a:custGeom>
            <a:solidFill>
              <a:srgbClr val="1CB5D8"/>
            </a:solidFill>
            <a:ln w="4071" cap="flat">
              <a:noFill/>
              <a:prstDash val="solid"/>
              <a:miter/>
            </a:ln>
          </p:spPr>
          <p:txBody>
            <a:bodyPr rtlCol="0" anchor="ctr"/>
            <a:lstStyle/>
            <a:p>
              <a:endParaRPr lang="en-GB"/>
            </a:p>
          </p:txBody>
        </p:sp>
        <p:grpSp>
          <p:nvGrpSpPr>
            <p:cNvPr id="7" name="Graphic 18">
              <a:extLst>
                <a:ext uri="{FF2B5EF4-FFF2-40B4-BE49-F238E27FC236}">
                  <a16:creationId xmlns:a16="http://schemas.microsoft.com/office/drawing/2014/main" id="{A594BB50-F4D1-A289-39FA-89BCEBC72D3D}"/>
                </a:ext>
              </a:extLst>
            </p:cNvPr>
            <p:cNvGrpSpPr/>
            <p:nvPr userDrawn="1"/>
          </p:nvGrpSpPr>
          <p:grpSpPr>
            <a:xfrm>
              <a:off x="732795" y="5443187"/>
              <a:ext cx="512024" cy="512024"/>
              <a:chOff x="4155" y="1368388"/>
              <a:chExt cx="512024" cy="512024"/>
            </a:xfrm>
            <a:solidFill>
              <a:schemeClr val="bg1"/>
            </a:solidFill>
          </p:grpSpPr>
          <p:sp>
            <p:nvSpPr>
              <p:cNvPr id="8" name="Freeform: Shape 7">
                <a:extLst>
                  <a:ext uri="{FF2B5EF4-FFF2-40B4-BE49-F238E27FC236}">
                    <a16:creationId xmlns:a16="http://schemas.microsoft.com/office/drawing/2014/main" id="{7201C676-B28A-4CB7-200D-5440D6DCC13A}"/>
                  </a:ext>
                </a:extLst>
              </p:cNvPr>
              <p:cNvSpPr>
                <a:spLocks noChangeAspect="1"/>
              </p:cNvSpPr>
              <p:nvPr/>
            </p:nvSpPr>
            <p:spPr>
              <a:xfrm>
                <a:off x="4155" y="1368388"/>
                <a:ext cx="512024" cy="512024"/>
              </a:xfrm>
              <a:custGeom>
                <a:avLst/>
                <a:gdLst>
                  <a:gd name="connsiteX0" fmla="*/ 256012 w 512024"/>
                  <a:gd name="connsiteY0" fmla="*/ 0 h 512024"/>
                  <a:gd name="connsiteX1" fmla="*/ 0 w 512024"/>
                  <a:gd name="connsiteY1" fmla="*/ 256012 h 512024"/>
                  <a:gd name="connsiteX2" fmla="*/ 256012 w 512024"/>
                  <a:gd name="connsiteY2" fmla="*/ 512025 h 512024"/>
                  <a:gd name="connsiteX3" fmla="*/ 512025 w 512024"/>
                  <a:gd name="connsiteY3" fmla="*/ 256012 h 512024"/>
                  <a:gd name="connsiteX4" fmla="*/ 256012 w 512024"/>
                  <a:gd name="connsiteY4" fmla="*/ 0 h 512024"/>
                  <a:gd name="connsiteX5" fmla="*/ 112546 w 512024"/>
                  <a:gd name="connsiteY5" fmla="*/ 146764 h 512024"/>
                  <a:gd name="connsiteX6" fmla="*/ 323210 w 512024"/>
                  <a:gd name="connsiteY6" fmla="*/ 146764 h 512024"/>
                  <a:gd name="connsiteX7" fmla="*/ 288168 w 512024"/>
                  <a:gd name="connsiteY7" fmla="*/ 198708 h 512024"/>
                  <a:gd name="connsiteX8" fmla="*/ 228803 w 512024"/>
                  <a:gd name="connsiteY8" fmla="*/ 198708 h 512024"/>
                  <a:gd name="connsiteX9" fmla="*/ 228803 w 512024"/>
                  <a:gd name="connsiteY9" fmla="*/ 286932 h 512024"/>
                  <a:gd name="connsiteX10" fmla="*/ 169850 w 512024"/>
                  <a:gd name="connsiteY10" fmla="*/ 373506 h 512024"/>
                  <a:gd name="connsiteX11" fmla="*/ 169850 w 512024"/>
                  <a:gd name="connsiteY11" fmla="*/ 198296 h 512024"/>
                  <a:gd name="connsiteX12" fmla="*/ 112546 w 512024"/>
                  <a:gd name="connsiteY12" fmla="*/ 198296 h 512024"/>
                  <a:gd name="connsiteX13" fmla="*/ 112546 w 512024"/>
                  <a:gd name="connsiteY13" fmla="*/ 146764 h 512024"/>
                  <a:gd name="connsiteX14" fmla="*/ 335166 w 512024"/>
                  <a:gd name="connsiteY14" fmla="*/ 390821 h 512024"/>
                  <a:gd name="connsiteX15" fmla="*/ 292703 w 512024"/>
                  <a:gd name="connsiteY15" fmla="*/ 321149 h 512024"/>
                  <a:gd name="connsiteX16" fmla="*/ 326921 w 512024"/>
                  <a:gd name="connsiteY16" fmla="*/ 270854 h 512024"/>
                  <a:gd name="connsiteX17" fmla="*/ 399478 w 512024"/>
                  <a:gd name="connsiteY17" fmla="*/ 390821 h 512024"/>
                  <a:gd name="connsiteX18" fmla="*/ 335166 w 512024"/>
                  <a:gd name="connsiteY18" fmla="*/ 390821 h 512024"/>
                  <a:gd name="connsiteX19" fmla="*/ 234163 w 512024"/>
                  <a:gd name="connsiteY19" fmla="*/ 390821 h 512024"/>
                  <a:gd name="connsiteX20" fmla="*/ 169438 w 512024"/>
                  <a:gd name="connsiteY20" fmla="*/ 390821 h 512024"/>
                  <a:gd name="connsiteX21" fmla="*/ 334754 w 512024"/>
                  <a:gd name="connsiteY21" fmla="*/ 146352 h 512024"/>
                  <a:gd name="connsiteX22" fmla="*/ 399478 w 512024"/>
                  <a:gd name="connsiteY22" fmla="*/ 146352 h 512024"/>
                  <a:gd name="connsiteX23" fmla="*/ 234163 w 512024"/>
                  <a:gd name="connsiteY23" fmla="*/ 390821 h 51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2024" h="512024">
                    <a:moveTo>
                      <a:pt x="256012" y="0"/>
                    </a:moveTo>
                    <a:cubicBezTo>
                      <a:pt x="114608" y="0"/>
                      <a:pt x="0" y="114608"/>
                      <a:pt x="0" y="256012"/>
                    </a:cubicBezTo>
                    <a:cubicBezTo>
                      <a:pt x="0" y="397417"/>
                      <a:pt x="114608" y="512025"/>
                      <a:pt x="256012" y="512025"/>
                    </a:cubicBezTo>
                    <a:cubicBezTo>
                      <a:pt x="397417" y="512025"/>
                      <a:pt x="512025" y="397417"/>
                      <a:pt x="512025" y="256012"/>
                    </a:cubicBezTo>
                    <a:cubicBezTo>
                      <a:pt x="512025" y="114608"/>
                      <a:pt x="397417" y="0"/>
                      <a:pt x="256012" y="0"/>
                    </a:cubicBezTo>
                    <a:close/>
                    <a:moveTo>
                      <a:pt x="112546" y="146764"/>
                    </a:moveTo>
                    <a:lnTo>
                      <a:pt x="323210" y="146764"/>
                    </a:lnTo>
                    <a:lnTo>
                      <a:pt x="288168" y="198708"/>
                    </a:lnTo>
                    <a:lnTo>
                      <a:pt x="228803" y="198708"/>
                    </a:lnTo>
                    <a:lnTo>
                      <a:pt x="228803" y="286932"/>
                    </a:lnTo>
                    <a:lnTo>
                      <a:pt x="169850" y="373506"/>
                    </a:lnTo>
                    <a:lnTo>
                      <a:pt x="169850" y="198296"/>
                    </a:lnTo>
                    <a:lnTo>
                      <a:pt x="112546" y="198296"/>
                    </a:lnTo>
                    <a:lnTo>
                      <a:pt x="112546" y="146764"/>
                    </a:lnTo>
                    <a:close/>
                    <a:moveTo>
                      <a:pt x="335166" y="390821"/>
                    </a:moveTo>
                    <a:lnTo>
                      <a:pt x="292703" y="321149"/>
                    </a:lnTo>
                    <a:lnTo>
                      <a:pt x="326921" y="270854"/>
                    </a:lnTo>
                    <a:lnTo>
                      <a:pt x="399478" y="390821"/>
                    </a:lnTo>
                    <a:lnTo>
                      <a:pt x="335166" y="390821"/>
                    </a:lnTo>
                    <a:close/>
                    <a:moveTo>
                      <a:pt x="234163" y="390821"/>
                    </a:moveTo>
                    <a:lnTo>
                      <a:pt x="169438" y="390821"/>
                    </a:lnTo>
                    <a:lnTo>
                      <a:pt x="334754" y="146352"/>
                    </a:lnTo>
                    <a:lnTo>
                      <a:pt x="399478" y="146352"/>
                    </a:lnTo>
                    <a:lnTo>
                      <a:pt x="234163" y="390821"/>
                    </a:lnTo>
                    <a:close/>
                  </a:path>
                </a:pathLst>
              </a:custGeom>
              <a:grpFill/>
              <a:ln w="4071" cap="flat">
                <a:noFill/>
                <a:prstDash val="solid"/>
                <a:miter/>
              </a:ln>
            </p:spPr>
            <p:txBody>
              <a:bodyPr rtlCol="0" anchor="ctr"/>
              <a:lstStyle/>
              <a:p>
                <a:endParaRPr lang="en-GB"/>
              </a:p>
            </p:txBody>
          </p:sp>
          <p:grpSp>
            <p:nvGrpSpPr>
              <p:cNvPr id="9" name="Graphic 18">
                <a:extLst>
                  <a:ext uri="{FF2B5EF4-FFF2-40B4-BE49-F238E27FC236}">
                    <a16:creationId xmlns:a16="http://schemas.microsoft.com/office/drawing/2014/main" id="{E24C5663-D87E-4FE3-0DBF-9D36262C4BDA}"/>
                  </a:ext>
                </a:extLst>
              </p:cNvPr>
              <p:cNvGrpSpPr/>
              <p:nvPr/>
            </p:nvGrpSpPr>
            <p:grpSpPr>
              <a:xfrm>
                <a:off x="428368" y="1854852"/>
                <a:ext cx="49058" cy="25559"/>
                <a:chOff x="428368" y="1854852"/>
                <a:chExt cx="49058" cy="25559"/>
              </a:xfrm>
              <a:grpFill/>
            </p:grpSpPr>
            <p:sp>
              <p:nvSpPr>
                <p:cNvPr id="10" name="Freeform: Shape 9">
                  <a:extLst>
                    <a:ext uri="{FF2B5EF4-FFF2-40B4-BE49-F238E27FC236}">
                      <a16:creationId xmlns:a16="http://schemas.microsoft.com/office/drawing/2014/main" id="{5D0BF105-2E8A-E97A-592F-F81547856BC8}"/>
                    </a:ext>
                  </a:extLst>
                </p:cNvPr>
                <p:cNvSpPr/>
                <p:nvPr/>
              </p:nvSpPr>
              <p:spPr>
                <a:xfrm>
                  <a:off x="428368" y="1854852"/>
                  <a:ext cx="20612" cy="25559"/>
                </a:xfrm>
                <a:custGeom>
                  <a:avLst/>
                  <a:gdLst>
                    <a:gd name="connsiteX0" fmla="*/ 8657 w 20612"/>
                    <a:gd name="connsiteY0" fmla="*/ 2886 h 25559"/>
                    <a:gd name="connsiteX1" fmla="*/ 0 w 20612"/>
                    <a:gd name="connsiteY1" fmla="*/ 2886 h 25559"/>
                    <a:gd name="connsiteX2" fmla="*/ 0 w 20612"/>
                    <a:gd name="connsiteY2" fmla="*/ 0 h 25559"/>
                    <a:gd name="connsiteX3" fmla="*/ 20613 w 20612"/>
                    <a:gd name="connsiteY3" fmla="*/ 0 h 25559"/>
                    <a:gd name="connsiteX4" fmla="*/ 20613 w 20612"/>
                    <a:gd name="connsiteY4" fmla="*/ 2886 h 25559"/>
                    <a:gd name="connsiteX5" fmla="*/ 11955 w 20612"/>
                    <a:gd name="connsiteY5" fmla="*/ 2886 h 25559"/>
                    <a:gd name="connsiteX6" fmla="*/ 11955 w 20612"/>
                    <a:gd name="connsiteY6" fmla="*/ 25560 h 25559"/>
                    <a:gd name="connsiteX7" fmla="*/ 8657 w 20612"/>
                    <a:gd name="connsiteY7" fmla="*/ 25560 h 25559"/>
                    <a:gd name="connsiteX8" fmla="*/ 8657 w 20612"/>
                    <a:gd name="connsiteY8" fmla="*/ 2886 h 2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2" h="25559">
                      <a:moveTo>
                        <a:pt x="8657" y="2886"/>
                      </a:moveTo>
                      <a:lnTo>
                        <a:pt x="0" y="2886"/>
                      </a:lnTo>
                      <a:lnTo>
                        <a:pt x="0" y="0"/>
                      </a:lnTo>
                      <a:lnTo>
                        <a:pt x="20613" y="0"/>
                      </a:lnTo>
                      <a:lnTo>
                        <a:pt x="20613" y="2886"/>
                      </a:lnTo>
                      <a:lnTo>
                        <a:pt x="11955" y="2886"/>
                      </a:lnTo>
                      <a:lnTo>
                        <a:pt x="11955" y="25560"/>
                      </a:lnTo>
                      <a:lnTo>
                        <a:pt x="8657" y="25560"/>
                      </a:lnTo>
                      <a:lnTo>
                        <a:pt x="8657" y="2886"/>
                      </a:lnTo>
                      <a:close/>
                    </a:path>
                  </a:pathLst>
                </a:custGeom>
                <a:grpFill/>
                <a:ln w="4071"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254DD28-FDA3-D282-314C-B66F20B33744}"/>
                    </a:ext>
                  </a:extLst>
                </p:cNvPr>
                <p:cNvSpPr/>
                <p:nvPr/>
              </p:nvSpPr>
              <p:spPr>
                <a:xfrm>
                  <a:off x="451867" y="1854852"/>
                  <a:ext cx="25560" cy="25559"/>
                </a:xfrm>
                <a:custGeom>
                  <a:avLst/>
                  <a:gdLst>
                    <a:gd name="connsiteX0" fmla="*/ 0 w 25560"/>
                    <a:gd name="connsiteY0" fmla="*/ 0 h 25559"/>
                    <a:gd name="connsiteX1" fmla="*/ 4535 w 25560"/>
                    <a:gd name="connsiteY1" fmla="*/ 0 h 25559"/>
                    <a:gd name="connsiteX2" fmla="*/ 12780 w 25560"/>
                    <a:gd name="connsiteY2" fmla="*/ 21437 h 25559"/>
                    <a:gd name="connsiteX3" fmla="*/ 21025 w 25560"/>
                    <a:gd name="connsiteY3" fmla="*/ 0 h 25559"/>
                    <a:gd name="connsiteX4" fmla="*/ 25560 w 25560"/>
                    <a:gd name="connsiteY4" fmla="*/ 0 h 25559"/>
                    <a:gd name="connsiteX5" fmla="*/ 25560 w 25560"/>
                    <a:gd name="connsiteY5" fmla="*/ 25560 h 25559"/>
                    <a:gd name="connsiteX6" fmla="*/ 22262 w 25560"/>
                    <a:gd name="connsiteY6" fmla="*/ 25560 h 25559"/>
                    <a:gd name="connsiteX7" fmla="*/ 22262 w 25560"/>
                    <a:gd name="connsiteY7" fmla="*/ 4123 h 25559"/>
                    <a:gd name="connsiteX8" fmla="*/ 22262 w 25560"/>
                    <a:gd name="connsiteY8" fmla="*/ 4123 h 25559"/>
                    <a:gd name="connsiteX9" fmla="*/ 14429 w 25560"/>
                    <a:gd name="connsiteY9" fmla="*/ 25560 h 25559"/>
                    <a:gd name="connsiteX10" fmla="*/ 11543 w 25560"/>
                    <a:gd name="connsiteY10" fmla="*/ 25560 h 25559"/>
                    <a:gd name="connsiteX11" fmla="*/ 3710 w 25560"/>
                    <a:gd name="connsiteY11" fmla="*/ 4123 h 25559"/>
                    <a:gd name="connsiteX12" fmla="*/ 3710 w 25560"/>
                    <a:gd name="connsiteY12" fmla="*/ 4123 h 25559"/>
                    <a:gd name="connsiteX13" fmla="*/ 3710 w 25560"/>
                    <a:gd name="connsiteY13" fmla="*/ 25560 h 25559"/>
                    <a:gd name="connsiteX14" fmla="*/ 412 w 25560"/>
                    <a:gd name="connsiteY14" fmla="*/ 25560 h 25559"/>
                    <a:gd name="connsiteX15" fmla="*/ 412 w 25560"/>
                    <a:gd name="connsiteY15" fmla="*/ 0 h 2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560" h="25559">
                      <a:moveTo>
                        <a:pt x="0" y="0"/>
                      </a:moveTo>
                      <a:lnTo>
                        <a:pt x="4535" y="0"/>
                      </a:lnTo>
                      <a:lnTo>
                        <a:pt x="12780" y="21437"/>
                      </a:lnTo>
                      <a:lnTo>
                        <a:pt x="21025" y="0"/>
                      </a:lnTo>
                      <a:lnTo>
                        <a:pt x="25560" y="0"/>
                      </a:lnTo>
                      <a:lnTo>
                        <a:pt x="25560" y="25560"/>
                      </a:lnTo>
                      <a:lnTo>
                        <a:pt x="22262" y="25560"/>
                      </a:lnTo>
                      <a:lnTo>
                        <a:pt x="22262" y="4123"/>
                      </a:lnTo>
                      <a:lnTo>
                        <a:pt x="22262" y="4123"/>
                      </a:lnTo>
                      <a:lnTo>
                        <a:pt x="14429" y="25560"/>
                      </a:lnTo>
                      <a:lnTo>
                        <a:pt x="11543" y="25560"/>
                      </a:lnTo>
                      <a:lnTo>
                        <a:pt x="3710" y="4123"/>
                      </a:lnTo>
                      <a:lnTo>
                        <a:pt x="3710" y="4123"/>
                      </a:lnTo>
                      <a:lnTo>
                        <a:pt x="3710" y="25560"/>
                      </a:lnTo>
                      <a:lnTo>
                        <a:pt x="412" y="25560"/>
                      </a:lnTo>
                      <a:lnTo>
                        <a:pt x="412" y="0"/>
                      </a:lnTo>
                      <a:close/>
                    </a:path>
                  </a:pathLst>
                </a:custGeom>
                <a:grpFill/>
                <a:ln w="4071" cap="flat">
                  <a:noFill/>
                  <a:prstDash val="solid"/>
                  <a:miter/>
                </a:ln>
              </p:spPr>
              <p:txBody>
                <a:bodyPr rtlCol="0" anchor="ctr"/>
                <a:lstStyle/>
                <a:p>
                  <a:endParaRPr lang="en-GB"/>
                </a:p>
              </p:txBody>
            </p:sp>
          </p:grpSp>
        </p:grpSp>
      </p:grpSp>
    </p:spTree>
    <p:extLst>
      <p:ext uri="{BB962C8B-B14F-4D97-AF65-F5344CB8AC3E}">
        <p14:creationId xmlns:p14="http://schemas.microsoft.com/office/powerpoint/2010/main" val="245131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ransition Slide - Gray">
    <p:spTree>
      <p:nvGrpSpPr>
        <p:cNvPr id="1" name=""/>
        <p:cNvGrpSpPr/>
        <p:nvPr/>
      </p:nvGrpSpPr>
      <p:grpSpPr>
        <a:xfrm>
          <a:off x="0" y="0"/>
          <a:ext cx="0" cy="0"/>
          <a:chOff x="0" y="0"/>
          <a:chExt cx="0" cy="0"/>
        </a:xfrm>
      </p:grpSpPr>
      <p:sp>
        <p:nvSpPr>
          <p:cNvPr id="7" name="Background Gray">
            <a:extLst>
              <a:ext uri="{FF2B5EF4-FFF2-40B4-BE49-F238E27FC236}">
                <a16:creationId xmlns:a16="http://schemas.microsoft.com/office/drawing/2014/main" id="{80681077-92DF-1BA3-BB19-42E7CE656835}"/>
              </a:ext>
            </a:extLst>
          </p:cNvPr>
          <p:cNvSpPr/>
          <p:nvPr userDrawn="1"/>
        </p:nvSpPr>
        <p:spPr>
          <a:xfrm>
            <a:off x="360000" y="360000"/>
            <a:ext cx="11472000" cy="6138000"/>
          </a:xfrm>
          <a:custGeom>
            <a:avLst/>
            <a:gdLst>
              <a:gd name="connsiteX0" fmla="*/ 0 w 11472000"/>
              <a:gd name="connsiteY0" fmla="*/ 0 h 6138000"/>
              <a:gd name="connsiteX1" fmla="*/ 11472000 w 11472000"/>
              <a:gd name="connsiteY1" fmla="*/ 0 h 6138000"/>
              <a:gd name="connsiteX2" fmla="*/ 11472000 w 11472000"/>
              <a:gd name="connsiteY2" fmla="*/ 6138000 h 6138000"/>
              <a:gd name="connsiteX3" fmla="*/ 0 w 11472000"/>
              <a:gd name="connsiteY3" fmla="*/ 6138000 h 6138000"/>
            </a:gdLst>
            <a:ahLst/>
            <a:cxnLst>
              <a:cxn ang="0">
                <a:pos x="connsiteX0" y="connsiteY0"/>
              </a:cxn>
              <a:cxn ang="0">
                <a:pos x="connsiteX1" y="connsiteY1"/>
              </a:cxn>
              <a:cxn ang="0">
                <a:pos x="connsiteX2" y="connsiteY2"/>
              </a:cxn>
              <a:cxn ang="0">
                <a:pos x="connsiteX3" y="connsiteY3"/>
              </a:cxn>
            </a:cxnLst>
            <a:rect l="l" t="t" r="r" b="b"/>
            <a:pathLst>
              <a:path w="11472000" h="6138000">
                <a:moveTo>
                  <a:pt x="0" y="0"/>
                </a:moveTo>
                <a:lnTo>
                  <a:pt x="11472000" y="0"/>
                </a:lnTo>
                <a:lnTo>
                  <a:pt x="11472000" y="6138000"/>
                </a:lnTo>
                <a:lnTo>
                  <a:pt x="0" y="613800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E9DC4B77-8124-948B-5EEC-0E40DFDCC497}"/>
              </a:ext>
            </a:extLst>
          </p:cNvPr>
          <p:cNvSpPr/>
          <p:nvPr userDrawn="1"/>
        </p:nvSpPr>
        <p:spPr>
          <a:xfrm>
            <a:off x="360000" y="4419226"/>
            <a:ext cx="11447180" cy="2078603"/>
          </a:xfrm>
          <a:custGeom>
            <a:avLst/>
            <a:gdLst>
              <a:gd name="connsiteX0" fmla="*/ 4061406 w 11447180"/>
              <a:gd name="connsiteY0" fmla="*/ 887890 h 2078603"/>
              <a:gd name="connsiteX1" fmla="*/ 4880994 w 11447180"/>
              <a:gd name="connsiteY1" fmla="*/ 887890 h 2078603"/>
              <a:gd name="connsiteX2" fmla="*/ 4077847 w 11447180"/>
              <a:gd name="connsiteY2" fmla="*/ 2078602 h 2078603"/>
              <a:gd name="connsiteX3" fmla="*/ 3258260 w 11447180"/>
              <a:gd name="connsiteY3" fmla="*/ 2078602 h 2078603"/>
              <a:gd name="connsiteX4" fmla="*/ 3207519 w 11447180"/>
              <a:gd name="connsiteY4" fmla="*/ 887889 h 2078603"/>
              <a:gd name="connsiteX5" fmla="*/ 2404373 w 11447180"/>
              <a:gd name="connsiteY5" fmla="*/ 2078602 h 2078603"/>
              <a:gd name="connsiteX6" fmla="*/ 1592764 w 11447180"/>
              <a:gd name="connsiteY6" fmla="*/ 2078603 h 2078603"/>
              <a:gd name="connsiteX7" fmla="*/ 2395910 w 11447180"/>
              <a:gd name="connsiteY7" fmla="*/ 887890 h 2078603"/>
              <a:gd name="connsiteX8" fmla="*/ 730415 w 11447180"/>
              <a:gd name="connsiteY8" fmla="*/ 887889 h 2078603"/>
              <a:gd name="connsiteX9" fmla="*/ 1542023 w 11447180"/>
              <a:gd name="connsiteY9" fmla="*/ 887890 h 2078603"/>
              <a:gd name="connsiteX10" fmla="*/ 738877 w 11447180"/>
              <a:gd name="connsiteY10" fmla="*/ 2078602 h 2078603"/>
              <a:gd name="connsiteX11" fmla="*/ 0 w 11447180"/>
              <a:gd name="connsiteY11" fmla="*/ 2078602 h 2078603"/>
              <a:gd name="connsiteX12" fmla="*/ 0 w 11447180"/>
              <a:gd name="connsiteY12" fmla="*/ 1970773 h 2078603"/>
              <a:gd name="connsiteX13" fmla="*/ 11447180 w 11447180"/>
              <a:gd name="connsiteY13" fmla="*/ 0 h 2078603"/>
              <a:gd name="connsiteX14" fmla="*/ 11447180 w 11447180"/>
              <a:gd name="connsiteY14" fmla="*/ 1029924 h 2078603"/>
              <a:gd name="connsiteX15" fmla="*/ 10739838 w 11447180"/>
              <a:gd name="connsiteY15" fmla="*/ 2078603 h 2078603"/>
              <a:gd name="connsiteX16" fmla="*/ 9928227 w 11447180"/>
              <a:gd name="connsiteY16" fmla="*/ 2078603 h 2078603"/>
              <a:gd name="connsiteX17" fmla="*/ 11330262 w 11447180"/>
              <a:gd name="connsiteY17" fmla="*/ 1 h 2078603"/>
              <a:gd name="connsiteX18" fmla="*/ 9664765 w 11447180"/>
              <a:gd name="connsiteY18" fmla="*/ 0 h 2078603"/>
              <a:gd name="connsiteX19" fmla="*/ 10476375 w 11447180"/>
              <a:gd name="connsiteY19" fmla="*/ 1 h 2078603"/>
              <a:gd name="connsiteX20" fmla="*/ 9074340 w 11447180"/>
              <a:gd name="connsiteY20" fmla="*/ 2078603 h 2078603"/>
              <a:gd name="connsiteX21" fmla="*/ 8262730 w 11447180"/>
              <a:gd name="connsiteY21" fmla="*/ 2078603 h 2078603"/>
              <a:gd name="connsiteX22" fmla="*/ 6333772 w 11447180"/>
              <a:gd name="connsiteY22" fmla="*/ 0 h 2078603"/>
              <a:gd name="connsiteX23" fmla="*/ 7145381 w 11447180"/>
              <a:gd name="connsiteY23" fmla="*/ 1 h 2078603"/>
              <a:gd name="connsiteX24" fmla="*/ 5743346 w 11447180"/>
              <a:gd name="connsiteY24" fmla="*/ 2078603 h 2078603"/>
              <a:gd name="connsiteX25" fmla="*/ 4931738 w 11447180"/>
              <a:gd name="connsiteY25" fmla="*/ 2078602 h 2078603"/>
              <a:gd name="connsiteX26" fmla="*/ 7999268 w 11447180"/>
              <a:gd name="connsiteY26" fmla="*/ 0 h 2078603"/>
              <a:gd name="connsiteX27" fmla="*/ 8810878 w 11447180"/>
              <a:gd name="connsiteY27" fmla="*/ 0 h 2078603"/>
              <a:gd name="connsiteX28" fmla="*/ 7408844 w 11447180"/>
              <a:gd name="connsiteY28" fmla="*/ 2078603 h 2078603"/>
              <a:gd name="connsiteX29" fmla="*/ 6597234 w 11447180"/>
              <a:gd name="connsiteY29" fmla="*/ 2078603 h 207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447180" h="2078603">
                <a:moveTo>
                  <a:pt x="4061406" y="887890"/>
                </a:moveTo>
                <a:lnTo>
                  <a:pt x="4880994" y="887890"/>
                </a:lnTo>
                <a:lnTo>
                  <a:pt x="4077847" y="2078602"/>
                </a:lnTo>
                <a:lnTo>
                  <a:pt x="3258260" y="2078602"/>
                </a:lnTo>
                <a:close/>
                <a:moveTo>
                  <a:pt x="3207519" y="887889"/>
                </a:moveTo>
                <a:lnTo>
                  <a:pt x="2404373" y="2078602"/>
                </a:lnTo>
                <a:lnTo>
                  <a:pt x="1592764" y="2078603"/>
                </a:lnTo>
                <a:lnTo>
                  <a:pt x="2395910" y="887890"/>
                </a:lnTo>
                <a:close/>
                <a:moveTo>
                  <a:pt x="730415" y="887889"/>
                </a:moveTo>
                <a:lnTo>
                  <a:pt x="1542023" y="887890"/>
                </a:lnTo>
                <a:lnTo>
                  <a:pt x="738877" y="2078602"/>
                </a:lnTo>
                <a:lnTo>
                  <a:pt x="0" y="2078602"/>
                </a:lnTo>
                <a:lnTo>
                  <a:pt x="0" y="1970773"/>
                </a:lnTo>
                <a:close/>
                <a:moveTo>
                  <a:pt x="11447180" y="0"/>
                </a:moveTo>
                <a:lnTo>
                  <a:pt x="11447180" y="1029924"/>
                </a:lnTo>
                <a:lnTo>
                  <a:pt x="10739838" y="2078603"/>
                </a:lnTo>
                <a:lnTo>
                  <a:pt x="9928227" y="2078603"/>
                </a:lnTo>
                <a:lnTo>
                  <a:pt x="11330262" y="1"/>
                </a:lnTo>
                <a:close/>
                <a:moveTo>
                  <a:pt x="9664765" y="0"/>
                </a:moveTo>
                <a:lnTo>
                  <a:pt x="10476375" y="1"/>
                </a:lnTo>
                <a:lnTo>
                  <a:pt x="9074340" y="2078603"/>
                </a:lnTo>
                <a:lnTo>
                  <a:pt x="8262730" y="2078603"/>
                </a:lnTo>
                <a:close/>
                <a:moveTo>
                  <a:pt x="6333772" y="0"/>
                </a:moveTo>
                <a:lnTo>
                  <a:pt x="7145381" y="1"/>
                </a:lnTo>
                <a:lnTo>
                  <a:pt x="5743346" y="2078603"/>
                </a:lnTo>
                <a:lnTo>
                  <a:pt x="4931738" y="2078602"/>
                </a:lnTo>
                <a:close/>
                <a:moveTo>
                  <a:pt x="7999268" y="0"/>
                </a:moveTo>
                <a:lnTo>
                  <a:pt x="8810878" y="0"/>
                </a:lnTo>
                <a:lnTo>
                  <a:pt x="7408844" y="2078603"/>
                </a:lnTo>
                <a:lnTo>
                  <a:pt x="6597234" y="2078603"/>
                </a:lnTo>
                <a:close/>
              </a:path>
            </a:pathLst>
          </a:cu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descr="Icon&#10;&#10;Description automatically generated">
            <a:extLst>
              <a:ext uri="{FF2B5EF4-FFF2-40B4-BE49-F238E27FC236}">
                <a16:creationId xmlns:a16="http://schemas.microsoft.com/office/drawing/2014/main" id="{84C2B4BC-FC40-FE6E-AF1F-8C116FDA336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11385" y="1122182"/>
            <a:ext cx="1470363" cy="132827"/>
          </a:xfrm>
          <a:prstGeom prst="rect">
            <a:avLst/>
          </a:prstGeom>
        </p:spPr>
      </p:pic>
      <p:sp>
        <p:nvSpPr>
          <p:cNvPr id="11" name="Title 10">
            <a:extLst>
              <a:ext uri="{FF2B5EF4-FFF2-40B4-BE49-F238E27FC236}">
                <a16:creationId xmlns:a16="http://schemas.microsoft.com/office/drawing/2014/main" id="{C622247F-190C-D897-E93B-88C02D470788}"/>
              </a:ext>
            </a:extLst>
          </p:cNvPr>
          <p:cNvSpPr>
            <a:spLocks noGrp="1"/>
          </p:cNvSpPr>
          <p:nvPr>
            <p:ph type="title"/>
          </p:nvPr>
        </p:nvSpPr>
        <p:spPr/>
        <p:txBody>
          <a:bodyPr/>
          <a:lstStyle>
            <a:lvl1pPr>
              <a:defRPr sz="6000"/>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ADD86F4D-466A-28B9-0711-15242A0C5A1C}"/>
              </a:ext>
            </a:extLst>
          </p:cNvPr>
          <p:cNvSpPr>
            <a:spLocks noGrp="1"/>
          </p:cNvSpPr>
          <p:nvPr>
            <p:ph type="dt" sz="half" idx="10"/>
          </p:nvPr>
        </p:nvSpPr>
        <p:spPr/>
        <p:txBody>
          <a:bodyPr/>
          <a:lstStyle/>
          <a:p>
            <a:r>
              <a:rPr lang="en-US"/>
              <a:t>02/13/2023</a:t>
            </a:r>
            <a:endParaRPr lang="en-US" dirty="0"/>
          </a:p>
        </p:txBody>
      </p:sp>
      <p:sp>
        <p:nvSpPr>
          <p:cNvPr id="3" name="Footer Placeholder 2">
            <a:extLst>
              <a:ext uri="{FF2B5EF4-FFF2-40B4-BE49-F238E27FC236}">
                <a16:creationId xmlns:a16="http://schemas.microsoft.com/office/drawing/2014/main" id="{F98A32B6-7EC8-243E-288C-EC3646C54CBE}"/>
              </a:ext>
            </a:extLst>
          </p:cNvPr>
          <p:cNvSpPr>
            <a:spLocks noGrp="1"/>
          </p:cNvSpPr>
          <p:nvPr>
            <p:ph type="ftr" sz="quarter" idx="11"/>
          </p:nvPr>
        </p:nvSpPr>
        <p:spPr/>
        <p:txBody>
          <a:bodyPr/>
          <a:lstStyle/>
          <a:p>
            <a:r>
              <a:rPr lang="en-GB"/>
              <a:t>TEKTRONIX CONFIDENTIAL</a:t>
            </a:r>
            <a:endParaRPr lang="en-GB" dirty="0"/>
          </a:p>
        </p:txBody>
      </p:sp>
      <p:grpSp>
        <p:nvGrpSpPr>
          <p:cNvPr id="4" name="Group 3">
            <a:extLst>
              <a:ext uri="{FF2B5EF4-FFF2-40B4-BE49-F238E27FC236}">
                <a16:creationId xmlns:a16="http://schemas.microsoft.com/office/drawing/2014/main" id="{55BA42DF-6D20-7CE4-E35D-1102671C60DC}"/>
              </a:ext>
            </a:extLst>
          </p:cNvPr>
          <p:cNvGrpSpPr>
            <a:grpSpLocks noChangeAspect="1"/>
          </p:cNvGrpSpPr>
          <p:nvPr userDrawn="1"/>
        </p:nvGrpSpPr>
        <p:grpSpPr>
          <a:xfrm>
            <a:off x="561017" y="5972434"/>
            <a:ext cx="342000" cy="342000"/>
            <a:chOff x="732795" y="5443187"/>
            <a:chExt cx="512024" cy="512024"/>
          </a:xfrm>
        </p:grpSpPr>
        <p:sp>
          <p:nvSpPr>
            <p:cNvPr id="5" name="Oval 4">
              <a:extLst>
                <a:ext uri="{FF2B5EF4-FFF2-40B4-BE49-F238E27FC236}">
                  <a16:creationId xmlns:a16="http://schemas.microsoft.com/office/drawing/2014/main" id="{A68058BB-42C5-E16B-41A0-9C075D2CFE09}"/>
                </a:ext>
              </a:extLst>
            </p:cNvPr>
            <p:cNvSpPr/>
            <p:nvPr userDrawn="1"/>
          </p:nvSpPr>
          <p:spPr>
            <a:xfrm>
              <a:off x="791069" y="5501461"/>
              <a:ext cx="395476" cy="395476"/>
            </a:xfrm>
            <a:prstGeom prst="ellipse">
              <a:avLst/>
            </a:prstGeom>
            <a:solidFill>
              <a:srgbClr val="1B2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E8C213A0-14D4-E355-8102-756A0CB9D780}"/>
                </a:ext>
              </a:extLst>
            </p:cNvPr>
            <p:cNvSpPr/>
            <p:nvPr userDrawn="1"/>
          </p:nvSpPr>
          <p:spPr>
            <a:xfrm>
              <a:off x="889465" y="5573680"/>
              <a:ext cx="255576" cy="276596"/>
            </a:xfrm>
            <a:custGeom>
              <a:avLst/>
              <a:gdLst>
                <a:gd name="connsiteX0" fmla="*/ 64725 w 230040"/>
                <a:gd name="connsiteY0" fmla="*/ 244057 h 244056"/>
                <a:gd name="connsiteX1" fmla="*/ 0 w 230040"/>
                <a:gd name="connsiteY1" fmla="*/ 244057 h 244056"/>
                <a:gd name="connsiteX2" fmla="*/ 165728 w 230040"/>
                <a:gd name="connsiteY2" fmla="*/ 0 h 244056"/>
                <a:gd name="connsiteX3" fmla="*/ 230040 w 230040"/>
                <a:gd name="connsiteY3" fmla="*/ 0 h 244056"/>
              </a:gdLst>
              <a:ahLst/>
              <a:cxnLst>
                <a:cxn ang="0">
                  <a:pos x="connsiteX0" y="connsiteY0"/>
                </a:cxn>
                <a:cxn ang="0">
                  <a:pos x="connsiteX1" y="connsiteY1"/>
                </a:cxn>
                <a:cxn ang="0">
                  <a:pos x="connsiteX2" y="connsiteY2"/>
                </a:cxn>
                <a:cxn ang="0">
                  <a:pos x="connsiteX3" y="connsiteY3"/>
                </a:cxn>
              </a:cxnLst>
              <a:rect l="l" t="t" r="r" b="b"/>
              <a:pathLst>
                <a:path w="230040" h="244056">
                  <a:moveTo>
                    <a:pt x="64725" y="244057"/>
                  </a:moveTo>
                  <a:lnTo>
                    <a:pt x="0" y="244057"/>
                  </a:lnTo>
                  <a:lnTo>
                    <a:pt x="165728" y="0"/>
                  </a:lnTo>
                  <a:lnTo>
                    <a:pt x="230040" y="0"/>
                  </a:lnTo>
                  <a:close/>
                </a:path>
              </a:pathLst>
            </a:custGeom>
            <a:solidFill>
              <a:srgbClr val="1CB5D8"/>
            </a:solidFill>
            <a:ln w="4071" cap="flat">
              <a:noFill/>
              <a:prstDash val="solid"/>
              <a:miter/>
            </a:ln>
          </p:spPr>
          <p:txBody>
            <a:bodyPr rtlCol="0" anchor="ctr"/>
            <a:lstStyle/>
            <a:p>
              <a:endParaRPr lang="en-GB"/>
            </a:p>
          </p:txBody>
        </p:sp>
        <p:grpSp>
          <p:nvGrpSpPr>
            <p:cNvPr id="12" name="Graphic 18">
              <a:extLst>
                <a:ext uri="{FF2B5EF4-FFF2-40B4-BE49-F238E27FC236}">
                  <a16:creationId xmlns:a16="http://schemas.microsoft.com/office/drawing/2014/main" id="{D9261A8C-CB0C-01D6-3115-1431EA5F925B}"/>
                </a:ext>
              </a:extLst>
            </p:cNvPr>
            <p:cNvGrpSpPr/>
            <p:nvPr userDrawn="1"/>
          </p:nvGrpSpPr>
          <p:grpSpPr>
            <a:xfrm>
              <a:off x="732795" y="5443187"/>
              <a:ext cx="512024" cy="512024"/>
              <a:chOff x="4155" y="1368388"/>
              <a:chExt cx="512024" cy="512024"/>
            </a:xfrm>
            <a:solidFill>
              <a:schemeClr val="bg1"/>
            </a:solidFill>
          </p:grpSpPr>
          <p:sp>
            <p:nvSpPr>
              <p:cNvPr id="13" name="Freeform: Shape 12">
                <a:extLst>
                  <a:ext uri="{FF2B5EF4-FFF2-40B4-BE49-F238E27FC236}">
                    <a16:creationId xmlns:a16="http://schemas.microsoft.com/office/drawing/2014/main" id="{ABF7C6AC-14BD-F40A-5F37-E498F891DDE2}"/>
                  </a:ext>
                </a:extLst>
              </p:cNvPr>
              <p:cNvSpPr>
                <a:spLocks noChangeAspect="1"/>
              </p:cNvSpPr>
              <p:nvPr/>
            </p:nvSpPr>
            <p:spPr>
              <a:xfrm>
                <a:off x="4155" y="1368388"/>
                <a:ext cx="512024" cy="512024"/>
              </a:xfrm>
              <a:custGeom>
                <a:avLst/>
                <a:gdLst>
                  <a:gd name="connsiteX0" fmla="*/ 256012 w 512024"/>
                  <a:gd name="connsiteY0" fmla="*/ 0 h 512024"/>
                  <a:gd name="connsiteX1" fmla="*/ 0 w 512024"/>
                  <a:gd name="connsiteY1" fmla="*/ 256012 h 512024"/>
                  <a:gd name="connsiteX2" fmla="*/ 256012 w 512024"/>
                  <a:gd name="connsiteY2" fmla="*/ 512025 h 512024"/>
                  <a:gd name="connsiteX3" fmla="*/ 512025 w 512024"/>
                  <a:gd name="connsiteY3" fmla="*/ 256012 h 512024"/>
                  <a:gd name="connsiteX4" fmla="*/ 256012 w 512024"/>
                  <a:gd name="connsiteY4" fmla="*/ 0 h 512024"/>
                  <a:gd name="connsiteX5" fmla="*/ 112546 w 512024"/>
                  <a:gd name="connsiteY5" fmla="*/ 146764 h 512024"/>
                  <a:gd name="connsiteX6" fmla="*/ 323210 w 512024"/>
                  <a:gd name="connsiteY6" fmla="*/ 146764 h 512024"/>
                  <a:gd name="connsiteX7" fmla="*/ 288168 w 512024"/>
                  <a:gd name="connsiteY7" fmla="*/ 198708 h 512024"/>
                  <a:gd name="connsiteX8" fmla="*/ 228803 w 512024"/>
                  <a:gd name="connsiteY8" fmla="*/ 198708 h 512024"/>
                  <a:gd name="connsiteX9" fmla="*/ 228803 w 512024"/>
                  <a:gd name="connsiteY9" fmla="*/ 286932 h 512024"/>
                  <a:gd name="connsiteX10" fmla="*/ 169850 w 512024"/>
                  <a:gd name="connsiteY10" fmla="*/ 373506 h 512024"/>
                  <a:gd name="connsiteX11" fmla="*/ 169850 w 512024"/>
                  <a:gd name="connsiteY11" fmla="*/ 198296 h 512024"/>
                  <a:gd name="connsiteX12" fmla="*/ 112546 w 512024"/>
                  <a:gd name="connsiteY12" fmla="*/ 198296 h 512024"/>
                  <a:gd name="connsiteX13" fmla="*/ 112546 w 512024"/>
                  <a:gd name="connsiteY13" fmla="*/ 146764 h 512024"/>
                  <a:gd name="connsiteX14" fmla="*/ 335166 w 512024"/>
                  <a:gd name="connsiteY14" fmla="*/ 390821 h 512024"/>
                  <a:gd name="connsiteX15" fmla="*/ 292703 w 512024"/>
                  <a:gd name="connsiteY15" fmla="*/ 321149 h 512024"/>
                  <a:gd name="connsiteX16" fmla="*/ 326921 w 512024"/>
                  <a:gd name="connsiteY16" fmla="*/ 270854 h 512024"/>
                  <a:gd name="connsiteX17" fmla="*/ 399478 w 512024"/>
                  <a:gd name="connsiteY17" fmla="*/ 390821 h 512024"/>
                  <a:gd name="connsiteX18" fmla="*/ 335166 w 512024"/>
                  <a:gd name="connsiteY18" fmla="*/ 390821 h 512024"/>
                  <a:gd name="connsiteX19" fmla="*/ 234163 w 512024"/>
                  <a:gd name="connsiteY19" fmla="*/ 390821 h 512024"/>
                  <a:gd name="connsiteX20" fmla="*/ 169438 w 512024"/>
                  <a:gd name="connsiteY20" fmla="*/ 390821 h 512024"/>
                  <a:gd name="connsiteX21" fmla="*/ 334754 w 512024"/>
                  <a:gd name="connsiteY21" fmla="*/ 146352 h 512024"/>
                  <a:gd name="connsiteX22" fmla="*/ 399478 w 512024"/>
                  <a:gd name="connsiteY22" fmla="*/ 146352 h 512024"/>
                  <a:gd name="connsiteX23" fmla="*/ 234163 w 512024"/>
                  <a:gd name="connsiteY23" fmla="*/ 390821 h 51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2024" h="512024">
                    <a:moveTo>
                      <a:pt x="256012" y="0"/>
                    </a:moveTo>
                    <a:cubicBezTo>
                      <a:pt x="114608" y="0"/>
                      <a:pt x="0" y="114608"/>
                      <a:pt x="0" y="256012"/>
                    </a:cubicBezTo>
                    <a:cubicBezTo>
                      <a:pt x="0" y="397417"/>
                      <a:pt x="114608" y="512025"/>
                      <a:pt x="256012" y="512025"/>
                    </a:cubicBezTo>
                    <a:cubicBezTo>
                      <a:pt x="397417" y="512025"/>
                      <a:pt x="512025" y="397417"/>
                      <a:pt x="512025" y="256012"/>
                    </a:cubicBezTo>
                    <a:cubicBezTo>
                      <a:pt x="512025" y="114608"/>
                      <a:pt x="397417" y="0"/>
                      <a:pt x="256012" y="0"/>
                    </a:cubicBezTo>
                    <a:close/>
                    <a:moveTo>
                      <a:pt x="112546" y="146764"/>
                    </a:moveTo>
                    <a:lnTo>
                      <a:pt x="323210" y="146764"/>
                    </a:lnTo>
                    <a:lnTo>
                      <a:pt x="288168" y="198708"/>
                    </a:lnTo>
                    <a:lnTo>
                      <a:pt x="228803" y="198708"/>
                    </a:lnTo>
                    <a:lnTo>
                      <a:pt x="228803" y="286932"/>
                    </a:lnTo>
                    <a:lnTo>
                      <a:pt x="169850" y="373506"/>
                    </a:lnTo>
                    <a:lnTo>
                      <a:pt x="169850" y="198296"/>
                    </a:lnTo>
                    <a:lnTo>
                      <a:pt x="112546" y="198296"/>
                    </a:lnTo>
                    <a:lnTo>
                      <a:pt x="112546" y="146764"/>
                    </a:lnTo>
                    <a:close/>
                    <a:moveTo>
                      <a:pt x="335166" y="390821"/>
                    </a:moveTo>
                    <a:lnTo>
                      <a:pt x="292703" y="321149"/>
                    </a:lnTo>
                    <a:lnTo>
                      <a:pt x="326921" y="270854"/>
                    </a:lnTo>
                    <a:lnTo>
                      <a:pt x="399478" y="390821"/>
                    </a:lnTo>
                    <a:lnTo>
                      <a:pt x="335166" y="390821"/>
                    </a:lnTo>
                    <a:close/>
                    <a:moveTo>
                      <a:pt x="234163" y="390821"/>
                    </a:moveTo>
                    <a:lnTo>
                      <a:pt x="169438" y="390821"/>
                    </a:lnTo>
                    <a:lnTo>
                      <a:pt x="334754" y="146352"/>
                    </a:lnTo>
                    <a:lnTo>
                      <a:pt x="399478" y="146352"/>
                    </a:lnTo>
                    <a:lnTo>
                      <a:pt x="234163" y="390821"/>
                    </a:lnTo>
                    <a:close/>
                  </a:path>
                </a:pathLst>
              </a:custGeom>
              <a:grpFill/>
              <a:ln w="4071" cap="flat">
                <a:noFill/>
                <a:prstDash val="solid"/>
                <a:miter/>
              </a:ln>
            </p:spPr>
            <p:txBody>
              <a:bodyPr rtlCol="0" anchor="ctr"/>
              <a:lstStyle/>
              <a:p>
                <a:endParaRPr lang="en-GB"/>
              </a:p>
            </p:txBody>
          </p:sp>
          <p:grpSp>
            <p:nvGrpSpPr>
              <p:cNvPr id="14" name="Graphic 18">
                <a:extLst>
                  <a:ext uri="{FF2B5EF4-FFF2-40B4-BE49-F238E27FC236}">
                    <a16:creationId xmlns:a16="http://schemas.microsoft.com/office/drawing/2014/main" id="{EBC31FBD-AA19-1D24-4D40-90C20F023653}"/>
                  </a:ext>
                </a:extLst>
              </p:cNvPr>
              <p:cNvGrpSpPr/>
              <p:nvPr/>
            </p:nvGrpSpPr>
            <p:grpSpPr>
              <a:xfrm>
                <a:off x="428368" y="1854852"/>
                <a:ext cx="49058" cy="25559"/>
                <a:chOff x="428368" y="1854852"/>
                <a:chExt cx="49058" cy="25559"/>
              </a:xfrm>
              <a:grpFill/>
            </p:grpSpPr>
            <p:sp>
              <p:nvSpPr>
                <p:cNvPr id="15" name="Freeform: Shape 14">
                  <a:extLst>
                    <a:ext uri="{FF2B5EF4-FFF2-40B4-BE49-F238E27FC236}">
                      <a16:creationId xmlns:a16="http://schemas.microsoft.com/office/drawing/2014/main" id="{70A9BC9E-9F03-A0C4-1927-186708FA4C6E}"/>
                    </a:ext>
                  </a:extLst>
                </p:cNvPr>
                <p:cNvSpPr/>
                <p:nvPr/>
              </p:nvSpPr>
              <p:spPr>
                <a:xfrm>
                  <a:off x="428368" y="1854852"/>
                  <a:ext cx="20612" cy="25559"/>
                </a:xfrm>
                <a:custGeom>
                  <a:avLst/>
                  <a:gdLst>
                    <a:gd name="connsiteX0" fmla="*/ 8657 w 20612"/>
                    <a:gd name="connsiteY0" fmla="*/ 2886 h 25559"/>
                    <a:gd name="connsiteX1" fmla="*/ 0 w 20612"/>
                    <a:gd name="connsiteY1" fmla="*/ 2886 h 25559"/>
                    <a:gd name="connsiteX2" fmla="*/ 0 w 20612"/>
                    <a:gd name="connsiteY2" fmla="*/ 0 h 25559"/>
                    <a:gd name="connsiteX3" fmla="*/ 20613 w 20612"/>
                    <a:gd name="connsiteY3" fmla="*/ 0 h 25559"/>
                    <a:gd name="connsiteX4" fmla="*/ 20613 w 20612"/>
                    <a:gd name="connsiteY4" fmla="*/ 2886 h 25559"/>
                    <a:gd name="connsiteX5" fmla="*/ 11955 w 20612"/>
                    <a:gd name="connsiteY5" fmla="*/ 2886 h 25559"/>
                    <a:gd name="connsiteX6" fmla="*/ 11955 w 20612"/>
                    <a:gd name="connsiteY6" fmla="*/ 25560 h 25559"/>
                    <a:gd name="connsiteX7" fmla="*/ 8657 w 20612"/>
                    <a:gd name="connsiteY7" fmla="*/ 25560 h 25559"/>
                    <a:gd name="connsiteX8" fmla="*/ 8657 w 20612"/>
                    <a:gd name="connsiteY8" fmla="*/ 2886 h 2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2" h="25559">
                      <a:moveTo>
                        <a:pt x="8657" y="2886"/>
                      </a:moveTo>
                      <a:lnTo>
                        <a:pt x="0" y="2886"/>
                      </a:lnTo>
                      <a:lnTo>
                        <a:pt x="0" y="0"/>
                      </a:lnTo>
                      <a:lnTo>
                        <a:pt x="20613" y="0"/>
                      </a:lnTo>
                      <a:lnTo>
                        <a:pt x="20613" y="2886"/>
                      </a:lnTo>
                      <a:lnTo>
                        <a:pt x="11955" y="2886"/>
                      </a:lnTo>
                      <a:lnTo>
                        <a:pt x="11955" y="25560"/>
                      </a:lnTo>
                      <a:lnTo>
                        <a:pt x="8657" y="25560"/>
                      </a:lnTo>
                      <a:lnTo>
                        <a:pt x="8657" y="2886"/>
                      </a:lnTo>
                      <a:close/>
                    </a:path>
                  </a:pathLst>
                </a:custGeom>
                <a:grpFill/>
                <a:ln w="4071"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9BA6D6FD-EA13-3FD2-E6C1-E75DD6A377EB}"/>
                    </a:ext>
                  </a:extLst>
                </p:cNvPr>
                <p:cNvSpPr/>
                <p:nvPr/>
              </p:nvSpPr>
              <p:spPr>
                <a:xfrm>
                  <a:off x="451867" y="1854852"/>
                  <a:ext cx="25560" cy="25559"/>
                </a:xfrm>
                <a:custGeom>
                  <a:avLst/>
                  <a:gdLst>
                    <a:gd name="connsiteX0" fmla="*/ 0 w 25560"/>
                    <a:gd name="connsiteY0" fmla="*/ 0 h 25559"/>
                    <a:gd name="connsiteX1" fmla="*/ 4535 w 25560"/>
                    <a:gd name="connsiteY1" fmla="*/ 0 h 25559"/>
                    <a:gd name="connsiteX2" fmla="*/ 12780 w 25560"/>
                    <a:gd name="connsiteY2" fmla="*/ 21437 h 25559"/>
                    <a:gd name="connsiteX3" fmla="*/ 21025 w 25560"/>
                    <a:gd name="connsiteY3" fmla="*/ 0 h 25559"/>
                    <a:gd name="connsiteX4" fmla="*/ 25560 w 25560"/>
                    <a:gd name="connsiteY4" fmla="*/ 0 h 25559"/>
                    <a:gd name="connsiteX5" fmla="*/ 25560 w 25560"/>
                    <a:gd name="connsiteY5" fmla="*/ 25560 h 25559"/>
                    <a:gd name="connsiteX6" fmla="*/ 22262 w 25560"/>
                    <a:gd name="connsiteY6" fmla="*/ 25560 h 25559"/>
                    <a:gd name="connsiteX7" fmla="*/ 22262 w 25560"/>
                    <a:gd name="connsiteY7" fmla="*/ 4123 h 25559"/>
                    <a:gd name="connsiteX8" fmla="*/ 22262 w 25560"/>
                    <a:gd name="connsiteY8" fmla="*/ 4123 h 25559"/>
                    <a:gd name="connsiteX9" fmla="*/ 14429 w 25560"/>
                    <a:gd name="connsiteY9" fmla="*/ 25560 h 25559"/>
                    <a:gd name="connsiteX10" fmla="*/ 11543 w 25560"/>
                    <a:gd name="connsiteY10" fmla="*/ 25560 h 25559"/>
                    <a:gd name="connsiteX11" fmla="*/ 3710 w 25560"/>
                    <a:gd name="connsiteY11" fmla="*/ 4123 h 25559"/>
                    <a:gd name="connsiteX12" fmla="*/ 3710 w 25560"/>
                    <a:gd name="connsiteY12" fmla="*/ 4123 h 25559"/>
                    <a:gd name="connsiteX13" fmla="*/ 3710 w 25560"/>
                    <a:gd name="connsiteY13" fmla="*/ 25560 h 25559"/>
                    <a:gd name="connsiteX14" fmla="*/ 412 w 25560"/>
                    <a:gd name="connsiteY14" fmla="*/ 25560 h 25559"/>
                    <a:gd name="connsiteX15" fmla="*/ 412 w 25560"/>
                    <a:gd name="connsiteY15" fmla="*/ 0 h 2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560" h="25559">
                      <a:moveTo>
                        <a:pt x="0" y="0"/>
                      </a:moveTo>
                      <a:lnTo>
                        <a:pt x="4535" y="0"/>
                      </a:lnTo>
                      <a:lnTo>
                        <a:pt x="12780" y="21437"/>
                      </a:lnTo>
                      <a:lnTo>
                        <a:pt x="21025" y="0"/>
                      </a:lnTo>
                      <a:lnTo>
                        <a:pt x="25560" y="0"/>
                      </a:lnTo>
                      <a:lnTo>
                        <a:pt x="25560" y="25560"/>
                      </a:lnTo>
                      <a:lnTo>
                        <a:pt x="22262" y="25560"/>
                      </a:lnTo>
                      <a:lnTo>
                        <a:pt x="22262" y="4123"/>
                      </a:lnTo>
                      <a:lnTo>
                        <a:pt x="22262" y="4123"/>
                      </a:lnTo>
                      <a:lnTo>
                        <a:pt x="14429" y="25560"/>
                      </a:lnTo>
                      <a:lnTo>
                        <a:pt x="11543" y="25560"/>
                      </a:lnTo>
                      <a:lnTo>
                        <a:pt x="3710" y="4123"/>
                      </a:lnTo>
                      <a:lnTo>
                        <a:pt x="3710" y="4123"/>
                      </a:lnTo>
                      <a:lnTo>
                        <a:pt x="3710" y="25560"/>
                      </a:lnTo>
                      <a:lnTo>
                        <a:pt x="412" y="25560"/>
                      </a:lnTo>
                      <a:lnTo>
                        <a:pt x="412" y="0"/>
                      </a:lnTo>
                      <a:close/>
                    </a:path>
                  </a:pathLst>
                </a:custGeom>
                <a:grpFill/>
                <a:ln w="4071" cap="flat">
                  <a:noFill/>
                  <a:prstDash val="solid"/>
                  <a:miter/>
                </a:ln>
              </p:spPr>
              <p:txBody>
                <a:bodyPr rtlCol="0" anchor="ctr"/>
                <a:lstStyle/>
                <a:p>
                  <a:endParaRPr lang="en-GB"/>
                </a:p>
              </p:txBody>
            </p:sp>
          </p:grpSp>
        </p:grpSp>
      </p:grpSp>
    </p:spTree>
    <p:extLst>
      <p:ext uri="{BB962C8B-B14F-4D97-AF65-F5344CB8AC3E}">
        <p14:creationId xmlns:p14="http://schemas.microsoft.com/office/powerpoint/2010/main" val="411219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eft Title and Text - Deep Charcoal">
    <p:spTree>
      <p:nvGrpSpPr>
        <p:cNvPr id="1" name=""/>
        <p:cNvGrpSpPr/>
        <p:nvPr/>
      </p:nvGrpSpPr>
      <p:grpSpPr>
        <a:xfrm>
          <a:off x="0" y="0"/>
          <a:ext cx="0" cy="0"/>
          <a:chOff x="0" y="0"/>
          <a:chExt cx="0" cy="0"/>
        </a:xfrm>
      </p:grpSpPr>
      <p:sp>
        <p:nvSpPr>
          <p:cNvPr id="6" name="Freeform: Shape 1">
            <a:extLst>
              <a:ext uri="{FF2B5EF4-FFF2-40B4-BE49-F238E27FC236}">
                <a16:creationId xmlns:a16="http://schemas.microsoft.com/office/drawing/2014/main" id="{14D79C0A-5AD9-45FB-A5E9-07E96193EE9A}"/>
              </a:ext>
            </a:extLst>
          </p:cNvPr>
          <p:cNvSpPr/>
          <p:nvPr userDrawn="1"/>
        </p:nvSpPr>
        <p:spPr>
          <a:xfrm>
            <a:off x="360000" y="360000"/>
            <a:ext cx="4188440" cy="6138000"/>
          </a:xfrm>
          <a:custGeom>
            <a:avLst/>
            <a:gdLst>
              <a:gd name="connsiteX0" fmla="*/ 0 w 11472000"/>
              <a:gd name="connsiteY0" fmla="*/ 0 h 6138000"/>
              <a:gd name="connsiteX1" fmla="*/ 11472000 w 11472000"/>
              <a:gd name="connsiteY1" fmla="*/ 0 h 6138000"/>
              <a:gd name="connsiteX2" fmla="*/ 11472000 w 11472000"/>
              <a:gd name="connsiteY2" fmla="*/ 6138000 h 6138000"/>
              <a:gd name="connsiteX3" fmla="*/ 0 w 11472000"/>
              <a:gd name="connsiteY3" fmla="*/ 6138000 h 6138000"/>
            </a:gdLst>
            <a:ahLst/>
            <a:cxnLst>
              <a:cxn ang="0">
                <a:pos x="connsiteX0" y="connsiteY0"/>
              </a:cxn>
              <a:cxn ang="0">
                <a:pos x="connsiteX1" y="connsiteY1"/>
              </a:cxn>
              <a:cxn ang="0">
                <a:pos x="connsiteX2" y="connsiteY2"/>
              </a:cxn>
              <a:cxn ang="0">
                <a:pos x="connsiteX3" y="connsiteY3"/>
              </a:cxn>
            </a:cxnLst>
            <a:rect l="l" t="t" r="r" b="b"/>
            <a:pathLst>
              <a:path w="11472000" h="6138000">
                <a:moveTo>
                  <a:pt x="0" y="0"/>
                </a:moveTo>
                <a:lnTo>
                  <a:pt x="11472000" y="0"/>
                </a:lnTo>
                <a:lnTo>
                  <a:pt x="11472000" y="6138000"/>
                </a:lnTo>
                <a:lnTo>
                  <a:pt x="0" y="613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89403661-37A9-3487-ACBD-1DCC9EC0BDEE}"/>
              </a:ext>
            </a:extLst>
          </p:cNvPr>
          <p:cNvSpPr/>
          <p:nvPr userDrawn="1"/>
        </p:nvSpPr>
        <p:spPr>
          <a:xfrm>
            <a:off x="360000" y="4890705"/>
            <a:ext cx="4188440" cy="1607124"/>
          </a:xfrm>
          <a:custGeom>
            <a:avLst/>
            <a:gdLst>
              <a:gd name="connsiteX0" fmla="*/ 948716 w 4188440"/>
              <a:gd name="connsiteY0" fmla="*/ 686495 h 1607124"/>
              <a:gd name="connsiteX1" fmla="*/ 1582401 w 4188440"/>
              <a:gd name="connsiteY1" fmla="*/ 686495 h 1607124"/>
              <a:gd name="connsiteX2" fmla="*/ 961428 w 4188440"/>
              <a:gd name="connsiteY2" fmla="*/ 1607123 h 1607124"/>
              <a:gd name="connsiteX3" fmla="*/ 327744 w 4188440"/>
              <a:gd name="connsiteY3" fmla="*/ 1607123 h 1607124"/>
              <a:gd name="connsiteX4" fmla="*/ 288512 w 4188440"/>
              <a:gd name="connsiteY4" fmla="*/ 686494 h 1607124"/>
              <a:gd name="connsiteX5" fmla="*/ 0 w 4188440"/>
              <a:gd name="connsiteY5" fmla="*/ 1114230 h 1607124"/>
              <a:gd name="connsiteX6" fmla="*/ 0 w 4188440"/>
              <a:gd name="connsiteY6" fmla="*/ 686494 h 1607124"/>
              <a:gd name="connsiteX7" fmla="*/ 3993373 w 4188440"/>
              <a:gd name="connsiteY7" fmla="*/ 0 h 1607124"/>
              <a:gd name="connsiteX8" fmla="*/ 4188440 w 4188440"/>
              <a:gd name="connsiteY8" fmla="*/ 0 h 1607124"/>
              <a:gd name="connsiteX9" fmla="*/ 4188440 w 4188440"/>
              <a:gd name="connsiteY9" fmla="*/ 641134 h 1607124"/>
              <a:gd name="connsiteX10" fmla="*/ 3536872 w 4188440"/>
              <a:gd name="connsiteY10" fmla="*/ 1607124 h 1607124"/>
              <a:gd name="connsiteX11" fmla="*/ 2909356 w 4188440"/>
              <a:gd name="connsiteY11" fmla="*/ 1607124 h 1607124"/>
              <a:gd name="connsiteX12" fmla="*/ 2705653 w 4188440"/>
              <a:gd name="connsiteY12" fmla="*/ 0 h 1607124"/>
              <a:gd name="connsiteX13" fmla="*/ 3333169 w 4188440"/>
              <a:gd name="connsiteY13" fmla="*/ 1 h 1607124"/>
              <a:gd name="connsiteX14" fmla="*/ 2249151 w 4188440"/>
              <a:gd name="connsiteY14" fmla="*/ 1607124 h 1607124"/>
              <a:gd name="connsiteX15" fmla="*/ 1621635 w 4188440"/>
              <a:gd name="connsiteY15" fmla="*/ 1607123 h 160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88440" h="1607124">
                <a:moveTo>
                  <a:pt x="948716" y="686495"/>
                </a:moveTo>
                <a:lnTo>
                  <a:pt x="1582401" y="686495"/>
                </a:lnTo>
                <a:lnTo>
                  <a:pt x="961428" y="1607123"/>
                </a:lnTo>
                <a:lnTo>
                  <a:pt x="327744" y="1607123"/>
                </a:lnTo>
                <a:close/>
                <a:moveTo>
                  <a:pt x="288512" y="686494"/>
                </a:moveTo>
                <a:lnTo>
                  <a:pt x="0" y="1114230"/>
                </a:lnTo>
                <a:lnTo>
                  <a:pt x="0" y="686494"/>
                </a:lnTo>
                <a:close/>
                <a:moveTo>
                  <a:pt x="3993373" y="0"/>
                </a:moveTo>
                <a:lnTo>
                  <a:pt x="4188440" y="0"/>
                </a:lnTo>
                <a:lnTo>
                  <a:pt x="4188440" y="641134"/>
                </a:lnTo>
                <a:lnTo>
                  <a:pt x="3536872" y="1607124"/>
                </a:lnTo>
                <a:lnTo>
                  <a:pt x="2909356" y="1607124"/>
                </a:lnTo>
                <a:close/>
                <a:moveTo>
                  <a:pt x="2705653" y="0"/>
                </a:moveTo>
                <a:lnTo>
                  <a:pt x="3333169" y="1"/>
                </a:lnTo>
                <a:lnTo>
                  <a:pt x="2249151" y="1607124"/>
                </a:lnTo>
                <a:lnTo>
                  <a:pt x="1621635" y="1607123"/>
                </a:lnTo>
                <a:close/>
              </a:path>
            </a:pathLst>
          </a:cu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7" name="Freeform: Shape 6">
            <a:extLst>
              <a:ext uri="{FF2B5EF4-FFF2-40B4-BE49-F238E27FC236}">
                <a16:creationId xmlns:a16="http://schemas.microsoft.com/office/drawing/2014/main" id="{84887BEE-1EC5-4C02-887B-9790537F37B3}"/>
              </a:ext>
            </a:extLst>
          </p:cNvPr>
          <p:cNvSpPr/>
          <p:nvPr userDrawn="1"/>
        </p:nvSpPr>
        <p:spPr>
          <a:xfrm>
            <a:off x="4359377" y="360000"/>
            <a:ext cx="7472624" cy="6138000"/>
          </a:xfrm>
          <a:custGeom>
            <a:avLst/>
            <a:gdLst>
              <a:gd name="connsiteX0" fmla="*/ 0 w 11472000"/>
              <a:gd name="connsiteY0" fmla="*/ 0 h 6138000"/>
              <a:gd name="connsiteX1" fmla="*/ 11472000 w 11472000"/>
              <a:gd name="connsiteY1" fmla="*/ 0 h 6138000"/>
              <a:gd name="connsiteX2" fmla="*/ 11472000 w 11472000"/>
              <a:gd name="connsiteY2" fmla="*/ 6138000 h 6138000"/>
              <a:gd name="connsiteX3" fmla="*/ 0 w 11472000"/>
              <a:gd name="connsiteY3" fmla="*/ 6138000 h 6138000"/>
            </a:gdLst>
            <a:ahLst/>
            <a:cxnLst>
              <a:cxn ang="0">
                <a:pos x="connsiteX0" y="connsiteY0"/>
              </a:cxn>
              <a:cxn ang="0">
                <a:pos x="connsiteX1" y="connsiteY1"/>
              </a:cxn>
              <a:cxn ang="0">
                <a:pos x="connsiteX2" y="connsiteY2"/>
              </a:cxn>
              <a:cxn ang="0">
                <a:pos x="connsiteX3" y="connsiteY3"/>
              </a:cxn>
            </a:cxnLst>
            <a:rect l="l" t="t" r="r" b="b"/>
            <a:pathLst>
              <a:path w="11472000" h="6138000">
                <a:moveTo>
                  <a:pt x="0" y="0"/>
                </a:moveTo>
                <a:lnTo>
                  <a:pt x="11472000" y="0"/>
                </a:lnTo>
                <a:lnTo>
                  <a:pt x="11472000" y="6138000"/>
                </a:lnTo>
                <a:lnTo>
                  <a:pt x="0" y="613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 name="Rectangle 2">
            <a:extLst>
              <a:ext uri="{FF2B5EF4-FFF2-40B4-BE49-F238E27FC236}">
                <a16:creationId xmlns:a16="http://schemas.microsoft.com/office/drawing/2014/main" id="{FC3B96A2-D081-2121-4224-F7E10BA0DF07}"/>
              </a:ext>
            </a:extLst>
          </p:cNvPr>
          <p:cNvSpPr/>
          <p:nvPr userDrawn="1"/>
        </p:nvSpPr>
        <p:spPr>
          <a:xfrm>
            <a:off x="965663" y="1204625"/>
            <a:ext cx="2551215" cy="2260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US" sz="4000" dirty="0">
              <a:solidFill>
                <a:schemeClr val="bg1"/>
              </a:solidFill>
            </a:endParaRPr>
          </a:p>
        </p:txBody>
      </p:sp>
      <p:pic>
        <p:nvPicPr>
          <p:cNvPr id="5" name="Picture 4" descr="Icon&#10;&#10;Description automatically generated">
            <a:extLst>
              <a:ext uri="{FF2B5EF4-FFF2-40B4-BE49-F238E27FC236}">
                <a16:creationId xmlns:a16="http://schemas.microsoft.com/office/drawing/2014/main" id="{A8516B2D-4139-F732-9F42-6E89C8FDC96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6013" y="1332629"/>
            <a:ext cx="1470363" cy="132827"/>
          </a:xfrm>
          <a:prstGeom prst="rect">
            <a:avLst/>
          </a:prstGeom>
        </p:spPr>
      </p:pic>
      <p:sp>
        <p:nvSpPr>
          <p:cNvPr id="4" name="Title 3">
            <a:extLst>
              <a:ext uri="{FF2B5EF4-FFF2-40B4-BE49-F238E27FC236}">
                <a16:creationId xmlns:a16="http://schemas.microsoft.com/office/drawing/2014/main" id="{E157E225-B31D-3F71-51EA-0CC8D6532C4D}"/>
              </a:ext>
            </a:extLst>
          </p:cNvPr>
          <p:cNvSpPr>
            <a:spLocks noGrp="1"/>
          </p:cNvSpPr>
          <p:nvPr>
            <p:ph type="title"/>
          </p:nvPr>
        </p:nvSpPr>
        <p:spPr>
          <a:xfrm>
            <a:off x="1036012" y="1881187"/>
            <a:ext cx="3204000" cy="2592000"/>
          </a:xfrm>
        </p:spPr>
        <p:txBody>
          <a:bodyPr/>
          <a:lstStyle>
            <a:lvl1pPr>
              <a:defRPr sz="480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A6E1A64D-8D47-D3A4-0C58-01A969E934C1}"/>
              </a:ext>
            </a:extLst>
          </p:cNvPr>
          <p:cNvSpPr>
            <a:spLocks noGrp="1"/>
          </p:cNvSpPr>
          <p:nvPr>
            <p:ph type="body" sz="quarter" idx="10"/>
          </p:nvPr>
        </p:nvSpPr>
        <p:spPr>
          <a:xfrm>
            <a:off x="5029200" y="862013"/>
            <a:ext cx="6217920" cy="5246687"/>
          </a:xfrm>
        </p:spPr>
        <p:txBody>
          <a:bodyPr anchor="ctr"/>
          <a:lstStyle>
            <a:lvl1pPr>
              <a:defRPr>
                <a:solidFill>
                  <a:srgbClr val="2D3640"/>
                </a:solidFill>
              </a:defRPr>
            </a:lvl1pPr>
            <a:lvl2pPr>
              <a:defRPr>
                <a:solidFill>
                  <a:srgbClr val="2D3640"/>
                </a:solidFill>
              </a:defRPr>
            </a:lvl2pPr>
            <a:lvl3pPr>
              <a:defRPr>
                <a:solidFill>
                  <a:srgbClr val="2D3640"/>
                </a:solidFill>
              </a:defRPr>
            </a:lvl3pPr>
            <a:lvl4pPr>
              <a:defRPr>
                <a:solidFill>
                  <a:srgbClr val="2D3640"/>
                </a:solidFill>
              </a:defRPr>
            </a:lvl4pPr>
            <a:lvl5pPr>
              <a:defRPr>
                <a:solidFill>
                  <a:srgbClr val="2D36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18BFF2A-B733-E631-767F-97D129180C83}"/>
              </a:ext>
            </a:extLst>
          </p:cNvPr>
          <p:cNvSpPr>
            <a:spLocks noGrp="1"/>
          </p:cNvSpPr>
          <p:nvPr>
            <p:ph type="dt" sz="half" idx="11"/>
          </p:nvPr>
        </p:nvSpPr>
        <p:spPr/>
        <p:txBody>
          <a:bodyPr/>
          <a:lstStyle/>
          <a:p>
            <a:r>
              <a:rPr lang="en-US"/>
              <a:t>02/13/2023</a:t>
            </a:r>
            <a:endParaRPr lang="en-US" dirty="0"/>
          </a:p>
        </p:txBody>
      </p:sp>
      <p:sp>
        <p:nvSpPr>
          <p:cNvPr id="9" name="Footer Placeholder 8">
            <a:extLst>
              <a:ext uri="{FF2B5EF4-FFF2-40B4-BE49-F238E27FC236}">
                <a16:creationId xmlns:a16="http://schemas.microsoft.com/office/drawing/2014/main" id="{11206F1B-F2F9-0D8E-D34F-327374A2546D}"/>
              </a:ext>
            </a:extLst>
          </p:cNvPr>
          <p:cNvSpPr>
            <a:spLocks noGrp="1"/>
          </p:cNvSpPr>
          <p:nvPr>
            <p:ph type="ftr" sz="quarter" idx="12"/>
          </p:nvPr>
        </p:nvSpPr>
        <p:spPr/>
        <p:txBody>
          <a:bodyPr/>
          <a:lstStyle/>
          <a:p>
            <a:r>
              <a:rPr lang="en-GB"/>
              <a:t>TEKTRONIX CONFIDENTIAL</a:t>
            </a:r>
            <a:endParaRPr lang="en-GB" dirty="0"/>
          </a:p>
        </p:txBody>
      </p:sp>
      <p:grpSp>
        <p:nvGrpSpPr>
          <p:cNvPr id="11" name="Group 10">
            <a:extLst>
              <a:ext uri="{FF2B5EF4-FFF2-40B4-BE49-F238E27FC236}">
                <a16:creationId xmlns:a16="http://schemas.microsoft.com/office/drawing/2014/main" id="{31710F7D-8A4B-83BD-DD43-7C1297AE7D5E}"/>
              </a:ext>
            </a:extLst>
          </p:cNvPr>
          <p:cNvGrpSpPr>
            <a:grpSpLocks noChangeAspect="1"/>
          </p:cNvGrpSpPr>
          <p:nvPr userDrawn="1"/>
        </p:nvGrpSpPr>
        <p:grpSpPr>
          <a:xfrm>
            <a:off x="561017" y="5972434"/>
            <a:ext cx="342000" cy="342000"/>
            <a:chOff x="732795" y="5443187"/>
            <a:chExt cx="512024" cy="512024"/>
          </a:xfrm>
        </p:grpSpPr>
        <p:sp>
          <p:nvSpPr>
            <p:cNvPr id="12" name="Oval 11">
              <a:extLst>
                <a:ext uri="{FF2B5EF4-FFF2-40B4-BE49-F238E27FC236}">
                  <a16:creationId xmlns:a16="http://schemas.microsoft.com/office/drawing/2014/main" id="{B40D56D2-21AE-5A73-360C-2D0756184D0B}"/>
                </a:ext>
              </a:extLst>
            </p:cNvPr>
            <p:cNvSpPr/>
            <p:nvPr userDrawn="1"/>
          </p:nvSpPr>
          <p:spPr>
            <a:xfrm>
              <a:off x="791069" y="5501461"/>
              <a:ext cx="395476" cy="395476"/>
            </a:xfrm>
            <a:prstGeom prst="ellipse">
              <a:avLst/>
            </a:prstGeom>
            <a:solidFill>
              <a:srgbClr val="1B2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60EDC96D-8B98-0E81-0AE9-67F134FF79EA}"/>
                </a:ext>
              </a:extLst>
            </p:cNvPr>
            <p:cNvSpPr/>
            <p:nvPr userDrawn="1"/>
          </p:nvSpPr>
          <p:spPr>
            <a:xfrm>
              <a:off x="889465" y="5573680"/>
              <a:ext cx="255576" cy="276596"/>
            </a:xfrm>
            <a:custGeom>
              <a:avLst/>
              <a:gdLst>
                <a:gd name="connsiteX0" fmla="*/ 64725 w 230040"/>
                <a:gd name="connsiteY0" fmla="*/ 244057 h 244056"/>
                <a:gd name="connsiteX1" fmla="*/ 0 w 230040"/>
                <a:gd name="connsiteY1" fmla="*/ 244057 h 244056"/>
                <a:gd name="connsiteX2" fmla="*/ 165728 w 230040"/>
                <a:gd name="connsiteY2" fmla="*/ 0 h 244056"/>
                <a:gd name="connsiteX3" fmla="*/ 230040 w 230040"/>
                <a:gd name="connsiteY3" fmla="*/ 0 h 244056"/>
              </a:gdLst>
              <a:ahLst/>
              <a:cxnLst>
                <a:cxn ang="0">
                  <a:pos x="connsiteX0" y="connsiteY0"/>
                </a:cxn>
                <a:cxn ang="0">
                  <a:pos x="connsiteX1" y="connsiteY1"/>
                </a:cxn>
                <a:cxn ang="0">
                  <a:pos x="connsiteX2" y="connsiteY2"/>
                </a:cxn>
                <a:cxn ang="0">
                  <a:pos x="connsiteX3" y="connsiteY3"/>
                </a:cxn>
              </a:cxnLst>
              <a:rect l="l" t="t" r="r" b="b"/>
              <a:pathLst>
                <a:path w="230040" h="244056">
                  <a:moveTo>
                    <a:pt x="64725" y="244057"/>
                  </a:moveTo>
                  <a:lnTo>
                    <a:pt x="0" y="244057"/>
                  </a:lnTo>
                  <a:lnTo>
                    <a:pt x="165728" y="0"/>
                  </a:lnTo>
                  <a:lnTo>
                    <a:pt x="230040" y="0"/>
                  </a:lnTo>
                  <a:close/>
                </a:path>
              </a:pathLst>
            </a:custGeom>
            <a:solidFill>
              <a:srgbClr val="1CB5D8"/>
            </a:solidFill>
            <a:ln w="4071" cap="flat">
              <a:noFill/>
              <a:prstDash val="solid"/>
              <a:miter/>
            </a:ln>
          </p:spPr>
          <p:txBody>
            <a:bodyPr rtlCol="0" anchor="ctr"/>
            <a:lstStyle/>
            <a:p>
              <a:endParaRPr lang="en-GB"/>
            </a:p>
          </p:txBody>
        </p:sp>
        <p:grpSp>
          <p:nvGrpSpPr>
            <p:cNvPr id="14" name="Graphic 18">
              <a:extLst>
                <a:ext uri="{FF2B5EF4-FFF2-40B4-BE49-F238E27FC236}">
                  <a16:creationId xmlns:a16="http://schemas.microsoft.com/office/drawing/2014/main" id="{26FF7250-9433-9885-1A0F-8B7B371C8DAA}"/>
                </a:ext>
              </a:extLst>
            </p:cNvPr>
            <p:cNvGrpSpPr/>
            <p:nvPr userDrawn="1"/>
          </p:nvGrpSpPr>
          <p:grpSpPr>
            <a:xfrm>
              <a:off x="732795" y="5443187"/>
              <a:ext cx="512024" cy="512024"/>
              <a:chOff x="4155" y="1368388"/>
              <a:chExt cx="512024" cy="512024"/>
            </a:xfrm>
            <a:solidFill>
              <a:schemeClr val="bg1"/>
            </a:solidFill>
          </p:grpSpPr>
          <p:sp>
            <p:nvSpPr>
              <p:cNvPr id="15" name="Freeform: Shape 14">
                <a:extLst>
                  <a:ext uri="{FF2B5EF4-FFF2-40B4-BE49-F238E27FC236}">
                    <a16:creationId xmlns:a16="http://schemas.microsoft.com/office/drawing/2014/main" id="{8F4919E0-6F6E-8E50-F54C-ABF470883887}"/>
                  </a:ext>
                </a:extLst>
              </p:cNvPr>
              <p:cNvSpPr>
                <a:spLocks noChangeAspect="1"/>
              </p:cNvSpPr>
              <p:nvPr/>
            </p:nvSpPr>
            <p:spPr>
              <a:xfrm>
                <a:off x="4155" y="1368388"/>
                <a:ext cx="512024" cy="512024"/>
              </a:xfrm>
              <a:custGeom>
                <a:avLst/>
                <a:gdLst>
                  <a:gd name="connsiteX0" fmla="*/ 256012 w 512024"/>
                  <a:gd name="connsiteY0" fmla="*/ 0 h 512024"/>
                  <a:gd name="connsiteX1" fmla="*/ 0 w 512024"/>
                  <a:gd name="connsiteY1" fmla="*/ 256012 h 512024"/>
                  <a:gd name="connsiteX2" fmla="*/ 256012 w 512024"/>
                  <a:gd name="connsiteY2" fmla="*/ 512025 h 512024"/>
                  <a:gd name="connsiteX3" fmla="*/ 512025 w 512024"/>
                  <a:gd name="connsiteY3" fmla="*/ 256012 h 512024"/>
                  <a:gd name="connsiteX4" fmla="*/ 256012 w 512024"/>
                  <a:gd name="connsiteY4" fmla="*/ 0 h 512024"/>
                  <a:gd name="connsiteX5" fmla="*/ 112546 w 512024"/>
                  <a:gd name="connsiteY5" fmla="*/ 146764 h 512024"/>
                  <a:gd name="connsiteX6" fmla="*/ 323210 w 512024"/>
                  <a:gd name="connsiteY6" fmla="*/ 146764 h 512024"/>
                  <a:gd name="connsiteX7" fmla="*/ 288168 w 512024"/>
                  <a:gd name="connsiteY7" fmla="*/ 198708 h 512024"/>
                  <a:gd name="connsiteX8" fmla="*/ 228803 w 512024"/>
                  <a:gd name="connsiteY8" fmla="*/ 198708 h 512024"/>
                  <a:gd name="connsiteX9" fmla="*/ 228803 w 512024"/>
                  <a:gd name="connsiteY9" fmla="*/ 286932 h 512024"/>
                  <a:gd name="connsiteX10" fmla="*/ 169850 w 512024"/>
                  <a:gd name="connsiteY10" fmla="*/ 373506 h 512024"/>
                  <a:gd name="connsiteX11" fmla="*/ 169850 w 512024"/>
                  <a:gd name="connsiteY11" fmla="*/ 198296 h 512024"/>
                  <a:gd name="connsiteX12" fmla="*/ 112546 w 512024"/>
                  <a:gd name="connsiteY12" fmla="*/ 198296 h 512024"/>
                  <a:gd name="connsiteX13" fmla="*/ 112546 w 512024"/>
                  <a:gd name="connsiteY13" fmla="*/ 146764 h 512024"/>
                  <a:gd name="connsiteX14" fmla="*/ 335166 w 512024"/>
                  <a:gd name="connsiteY14" fmla="*/ 390821 h 512024"/>
                  <a:gd name="connsiteX15" fmla="*/ 292703 w 512024"/>
                  <a:gd name="connsiteY15" fmla="*/ 321149 h 512024"/>
                  <a:gd name="connsiteX16" fmla="*/ 326921 w 512024"/>
                  <a:gd name="connsiteY16" fmla="*/ 270854 h 512024"/>
                  <a:gd name="connsiteX17" fmla="*/ 399478 w 512024"/>
                  <a:gd name="connsiteY17" fmla="*/ 390821 h 512024"/>
                  <a:gd name="connsiteX18" fmla="*/ 335166 w 512024"/>
                  <a:gd name="connsiteY18" fmla="*/ 390821 h 512024"/>
                  <a:gd name="connsiteX19" fmla="*/ 234163 w 512024"/>
                  <a:gd name="connsiteY19" fmla="*/ 390821 h 512024"/>
                  <a:gd name="connsiteX20" fmla="*/ 169438 w 512024"/>
                  <a:gd name="connsiteY20" fmla="*/ 390821 h 512024"/>
                  <a:gd name="connsiteX21" fmla="*/ 334754 w 512024"/>
                  <a:gd name="connsiteY21" fmla="*/ 146352 h 512024"/>
                  <a:gd name="connsiteX22" fmla="*/ 399478 w 512024"/>
                  <a:gd name="connsiteY22" fmla="*/ 146352 h 512024"/>
                  <a:gd name="connsiteX23" fmla="*/ 234163 w 512024"/>
                  <a:gd name="connsiteY23" fmla="*/ 390821 h 51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2024" h="512024">
                    <a:moveTo>
                      <a:pt x="256012" y="0"/>
                    </a:moveTo>
                    <a:cubicBezTo>
                      <a:pt x="114608" y="0"/>
                      <a:pt x="0" y="114608"/>
                      <a:pt x="0" y="256012"/>
                    </a:cubicBezTo>
                    <a:cubicBezTo>
                      <a:pt x="0" y="397417"/>
                      <a:pt x="114608" y="512025"/>
                      <a:pt x="256012" y="512025"/>
                    </a:cubicBezTo>
                    <a:cubicBezTo>
                      <a:pt x="397417" y="512025"/>
                      <a:pt x="512025" y="397417"/>
                      <a:pt x="512025" y="256012"/>
                    </a:cubicBezTo>
                    <a:cubicBezTo>
                      <a:pt x="512025" y="114608"/>
                      <a:pt x="397417" y="0"/>
                      <a:pt x="256012" y="0"/>
                    </a:cubicBezTo>
                    <a:close/>
                    <a:moveTo>
                      <a:pt x="112546" y="146764"/>
                    </a:moveTo>
                    <a:lnTo>
                      <a:pt x="323210" y="146764"/>
                    </a:lnTo>
                    <a:lnTo>
                      <a:pt x="288168" y="198708"/>
                    </a:lnTo>
                    <a:lnTo>
                      <a:pt x="228803" y="198708"/>
                    </a:lnTo>
                    <a:lnTo>
                      <a:pt x="228803" y="286932"/>
                    </a:lnTo>
                    <a:lnTo>
                      <a:pt x="169850" y="373506"/>
                    </a:lnTo>
                    <a:lnTo>
                      <a:pt x="169850" y="198296"/>
                    </a:lnTo>
                    <a:lnTo>
                      <a:pt x="112546" y="198296"/>
                    </a:lnTo>
                    <a:lnTo>
                      <a:pt x="112546" y="146764"/>
                    </a:lnTo>
                    <a:close/>
                    <a:moveTo>
                      <a:pt x="335166" y="390821"/>
                    </a:moveTo>
                    <a:lnTo>
                      <a:pt x="292703" y="321149"/>
                    </a:lnTo>
                    <a:lnTo>
                      <a:pt x="326921" y="270854"/>
                    </a:lnTo>
                    <a:lnTo>
                      <a:pt x="399478" y="390821"/>
                    </a:lnTo>
                    <a:lnTo>
                      <a:pt x="335166" y="390821"/>
                    </a:lnTo>
                    <a:close/>
                    <a:moveTo>
                      <a:pt x="234163" y="390821"/>
                    </a:moveTo>
                    <a:lnTo>
                      <a:pt x="169438" y="390821"/>
                    </a:lnTo>
                    <a:lnTo>
                      <a:pt x="334754" y="146352"/>
                    </a:lnTo>
                    <a:lnTo>
                      <a:pt x="399478" y="146352"/>
                    </a:lnTo>
                    <a:lnTo>
                      <a:pt x="234163" y="390821"/>
                    </a:lnTo>
                    <a:close/>
                  </a:path>
                </a:pathLst>
              </a:custGeom>
              <a:grpFill/>
              <a:ln w="4071" cap="flat">
                <a:noFill/>
                <a:prstDash val="solid"/>
                <a:miter/>
              </a:ln>
            </p:spPr>
            <p:txBody>
              <a:bodyPr rtlCol="0" anchor="ctr"/>
              <a:lstStyle/>
              <a:p>
                <a:endParaRPr lang="en-GB"/>
              </a:p>
            </p:txBody>
          </p:sp>
          <p:grpSp>
            <p:nvGrpSpPr>
              <p:cNvPr id="17" name="Graphic 18">
                <a:extLst>
                  <a:ext uri="{FF2B5EF4-FFF2-40B4-BE49-F238E27FC236}">
                    <a16:creationId xmlns:a16="http://schemas.microsoft.com/office/drawing/2014/main" id="{D65A46E3-1DBD-A29D-9521-742FDD8D5265}"/>
                  </a:ext>
                </a:extLst>
              </p:cNvPr>
              <p:cNvGrpSpPr/>
              <p:nvPr/>
            </p:nvGrpSpPr>
            <p:grpSpPr>
              <a:xfrm>
                <a:off x="428368" y="1854852"/>
                <a:ext cx="49058" cy="25559"/>
                <a:chOff x="428368" y="1854852"/>
                <a:chExt cx="49058" cy="25559"/>
              </a:xfrm>
              <a:grpFill/>
            </p:grpSpPr>
            <p:sp>
              <p:nvSpPr>
                <p:cNvPr id="18" name="Freeform: Shape 17">
                  <a:extLst>
                    <a:ext uri="{FF2B5EF4-FFF2-40B4-BE49-F238E27FC236}">
                      <a16:creationId xmlns:a16="http://schemas.microsoft.com/office/drawing/2014/main" id="{35E0407A-D61F-2EE9-8282-35C2DE416484}"/>
                    </a:ext>
                  </a:extLst>
                </p:cNvPr>
                <p:cNvSpPr/>
                <p:nvPr/>
              </p:nvSpPr>
              <p:spPr>
                <a:xfrm>
                  <a:off x="428368" y="1854852"/>
                  <a:ext cx="20612" cy="25559"/>
                </a:xfrm>
                <a:custGeom>
                  <a:avLst/>
                  <a:gdLst>
                    <a:gd name="connsiteX0" fmla="*/ 8657 w 20612"/>
                    <a:gd name="connsiteY0" fmla="*/ 2886 h 25559"/>
                    <a:gd name="connsiteX1" fmla="*/ 0 w 20612"/>
                    <a:gd name="connsiteY1" fmla="*/ 2886 h 25559"/>
                    <a:gd name="connsiteX2" fmla="*/ 0 w 20612"/>
                    <a:gd name="connsiteY2" fmla="*/ 0 h 25559"/>
                    <a:gd name="connsiteX3" fmla="*/ 20613 w 20612"/>
                    <a:gd name="connsiteY3" fmla="*/ 0 h 25559"/>
                    <a:gd name="connsiteX4" fmla="*/ 20613 w 20612"/>
                    <a:gd name="connsiteY4" fmla="*/ 2886 h 25559"/>
                    <a:gd name="connsiteX5" fmla="*/ 11955 w 20612"/>
                    <a:gd name="connsiteY5" fmla="*/ 2886 h 25559"/>
                    <a:gd name="connsiteX6" fmla="*/ 11955 w 20612"/>
                    <a:gd name="connsiteY6" fmla="*/ 25560 h 25559"/>
                    <a:gd name="connsiteX7" fmla="*/ 8657 w 20612"/>
                    <a:gd name="connsiteY7" fmla="*/ 25560 h 25559"/>
                    <a:gd name="connsiteX8" fmla="*/ 8657 w 20612"/>
                    <a:gd name="connsiteY8" fmla="*/ 2886 h 2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2" h="25559">
                      <a:moveTo>
                        <a:pt x="8657" y="2886"/>
                      </a:moveTo>
                      <a:lnTo>
                        <a:pt x="0" y="2886"/>
                      </a:lnTo>
                      <a:lnTo>
                        <a:pt x="0" y="0"/>
                      </a:lnTo>
                      <a:lnTo>
                        <a:pt x="20613" y="0"/>
                      </a:lnTo>
                      <a:lnTo>
                        <a:pt x="20613" y="2886"/>
                      </a:lnTo>
                      <a:lnTo>
                        <a:pt x="11955" y="2886"/>
                      </a:lnTo>
                      <a:lnTo>
                        <a:pt x="11955" y="25560"/>
                      </a:lnTo>
                      <a:lnTo>
                        <a:pt x="8657" y="25560"/>
                      </a:lnTo>
                      <a:lnTo>
                        <a:pt x="8657" y="2886"/>
                      </a:lnTo>
                      <a:close/>
                    </a:path>
                  </a:pathLst>
                </a:custGeom>
                <a:grpFill/>
                <a:ln w="4071"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A731DD13-518A-9766-9642-2E64DCCB733A}"/>
                    </a:ext>
                  </a:extLst>
                </p:cNvPr>
                <p:cNvSpPr/>
                <p:nvPr/>
              </p:nvSpPr>
              <p:spPr>
                <a:xfrm>
                  <a:off x="451867" y="1854852"/>
                  <a:ext cx="25560" cy="25559"/>
                </a:xfrm>
                <a:custGeom>
                  <a:avLst/>
                  <a:gdLst>
                    <a:gd name="connsiteX0" fmla="*/ 0 w 25560"/>
                    <a:gd name="connsiteY0" fmla="*/ 0 h 25559"/>
                    <a:gd name="connsiteX1" fmla="*/ 4535 w 25560"/>
                    <a:gd name="connsiteY1" fmla="*/ 0 h 25559"/>
                    <a:gd name="connsiteX2" fmla="*/ 12780 w 25560"/>
                    <a:gd name="connsiteY2" fmla="*/ 21437 h 25559"/>
                    <a:gd name="connsiteX3" fmla="*/ 21025 w 25560"/>
                    <a:gd name="connsiteY3" fmla="*/ 0 h 25559"/>
                    <a:gd name="connsiteX4" fmla="*/ 25560 w 25560"/>
                    <a:gd name="connsiteY4" fmla="*/ 0 h 25559"/>
                    <a:gd name="connsiteX5" fmla="*/ 25560 w 25560"/>
                    <a:gd name="connsiteY5" fmla="*/ 25560 h 25559"/>
                    <a:gd name="connsiteX6" fmla="*/ 22262 w 25560"/>
                    <a:gd name="connsiteY6" fmla="*/ 25560 h 25559"/>
                    <a:gd name="connsiteX7" fmla="*/ 22262 w 25560"/>
                    <a:gd name="connsiteY7" fmla="*/ 4123 h 25559"/>
                    <a:gd name="connsiteX8" fmla="*/ 22262 w 25560"/>
                    <a:gd name="connsiteY8" fmla="*/ 4123 h 25559"/>
                    <a:gd name="connsiteX9" fmla="*/ 14429 w 25560"/>
                    <a:gd name="connsiteY9" fmla="*/ 25560 h 25559"/>
                    <a:gd name="connsiteX10" fmla="*/ 11543 w 25560"/>
                    <a:gd name="connsiteY10" fmla="*/ 25560 h 25559"/>
                    <a:gd name="connsiteX11" fmla="*/ 3710 w 25560"/>
                    <a:gd name="connsiteY11" fmla="*/ 4123 h 25559"/>
                    <a:gd name="connsiteX12" fmla="*/ 3710 w 25560"/>
                    <a:gd name="connsiteY12" fmla="*/ 4123 h 25559"/>
                    <a:gd name="connsiteX13" fmla="*/ 3710 w 25560"/>
                    <a:gd name="connsiteY13" fmla="*/ 25560 h 25559"/>
                    <a:gd name="connsiteX14" fmla="*/ 412 w 25560"/>
                    <a:gd name="connsiteY14" fmla="*/ 25560 h 25559"/>
                    <a:gd name="connsiteX15" fmla="*/ 412 w 25560"/>
                    <a:gd name="connsiteY15" fmla="*/ 0 h 2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560" h="25559">
                      <a:moveTo>
                        <a:pt x="0" y="0"/>
                      </a:moveTo>
                      <a:lnTo>
                        <a:pt x="4535" y="0"/>
                      </a:lnTo>
                      <a:lnTo>
                        <a:pt x="12780" y="21437"/>
                      </a:lnTo>
                      <a:lnTo>
                        <a:pt x="21025" y="0"/>
                      </a:lnTo>
                      <a:lnTo>
                        <a:pt x="25560" y="0"/>
                      </a:lnTo>
                      <a:lnTo>
                        <a:pt x="25560" y="25560"/>
                      </a:lnTo>
                      <a:lnTo>
                        <a:pt x="22262" y="25560"/>
                      </a:lnTo>
                      <a:lnTo>
                        <a:pt x="22262" y="4123"/>
                      </a:lnTo>
                      <a:lnTo>
                        <a:pt x="22262" y="4123"/>
                      </a:lnTo>
                      <a:lnTo>
                        <a:pt x="14429" y="25560"/>
                      </a:lnTo>
                      <a:lnTo>
                        <a:pt x="11543" y="25560"/>
                      </a:lnTo>
                      <a:lnTo>
                        <a:pt x="3710" y="4123"/>
                      </a:lnTo>
                      <a:lnTo>
                        <a:pt x="3710" y="4123"/>
                      </a:lnTo>
                      <a:lnTo>
                        <a:pt x="3710" y="25560"/>
                      </a:lnTo>
                      <a:lnTo>
                        <a:pt x="412" y="25560"/>
                      </a:lnTo>
                      <a:lnTo>
                        <a:pt x="412" y="0"/>
                      </a:lnTo>
                      <a:close/>
                    </a:path>
                  </a:pathLst>
                </a:custGeom>
                <a:grpFill/>
                <a:ln w="4071" cap="flat">
                  <a:noFill/>
                  <a:prstDash val="solid"/>
                  <a:miter/>
                </a:ln>
              </p:spPr>
              <p:txBody>
                <a:bodyPr rtlCol="0" anchor="ctr"/>
                <a:lstStyle/>
                <a:p>
                  <a:endParaRPr lang="en-GB"/>
                </a:p>
              </p:txBody>
            </p:sp>
          </p:grpSp>
        </p:grpSp>
      </p:grpSp>
      <p:sp>
        <p:nvSpPr>
          <p:cNvPr id="21" name="Slide Number Placeholder 5">
            <a:extLst>
              <a:ext uri="{FF2B5EF4-FFF2-40B4-BE49-F238E27FC236}">
                <a16:creationId xmlns:a16="http://schemas.microsoft.com/office/drawing/2014/main" id="{B1E32458-8FD5-31B1-578F-E44D75B46688}"/>
              </a:ext>
            </a:extLst>
          </p:cNvPr>
          <p:cNvSpPr>
            <a:spLocks noGrp="1"/>
          </p:cNvSpPr>
          <p:nvPr>
            <p:ph type="sldNum" sz="quarter" idx="4"/>
          </p:nvPr>
        </p:nvSpPr>
        <p:spPr>
          <a:xfrm>
            <a:off x="11461749" y="5740400"/>
            <a:ext cx="730251" cy="1117600"/>
          </a:xfrm>
          <a:prstGeom prst="triangle">
            <a:avLst>
              <a:gd name="adj" fmla="val 100000"/>
            </a:avLst>
          </a:prstGeom>
          <a:solidFill>
            <a:srgbClr val="A5CE39"/>
          </a:solidFill>
        </p:spPr>
        <p:txBody>
          <a:bodyPr vert="horz" lIns="0" tIns="0" rIns="144000" bIns="108000" rtlCol="0" anchor="b"/>
          <a:lstStyle>
            <a:lvl1pPr algn="r">
              <a:lnSpc>
                <a:spcPts val="1800"/>
              </a:lnSpc>
              <a:defRPr sz="1151" b="1" cap="all" baseline="0">
                <a:solidFill>
                  <a:schemeClr val="bg1"/>
                </a:solidFill>
                <a:latin typeface="+mn-lt"/>
                <a:cs typeface="+mn-lt" panose="020B0604020202020204" pitchFamily="34" charset="0"/>
              </a:defRPr>
            </a:lvl1pPr>
          </a:lstStyle>
          <a:p>
            <a:fld id="{D04C646A-21F2-4982-A82E-3CAE6AE06C52}" type="slidenum">
              <a:rPr lang="en-US" smtClean="0"/>
              <a:pPr/>
              <a:t>‹#›</a:t>
            </a:fld>
            <a:endParaRPr lang="en-US"/>
          </a:p>
        </p:txBody>
      </p:sp>
    </p:spTree>
    <p:extLst>
      <p:ext uri="{BB962C8B-B14F-4D97-AF65-F5344CB8AC3E}">
        <p14:creationId xmlns:p14="http://schemas.microsoft.com/office/powerpoint/2010/main" val="70665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eft Title and Text - Vibrant Blue">
    <p:spTree>
      <p:nvGrpSpPr>
        <p:cNvPr id="1" name=""/>
        <p:cNvGrpSpPr/>
        <p:nvPr/>
      </p:nvGrpSpPr>
      <p:grpSpPr>
        <a:xfrm>
          <a:off x="0" y="0"/>
          <a:ext cx="0" cy="0"/>
          <a:chOff x="0" y="0"/>
          <a:chExt cx="0" cy="0"/>
        </a:xfrm>
      </p:grpSpPr>
      <p:sp>
        <p:nvSpPr>
          <p:cNvPr id="13" name="Freeform: Shape 1">
            <a:extLst>
              <a:ext uri="{FF2B5EF4-FFF2-40B4-BE49-F238E27FC236}">
                <a16:creationId xmlns:a16="http://schemas.microsoft.com/office/drawing/2014/main" id="{C81F0AF4-1E70-E4E1-B8F5-2930DE93E1EE}"/>
              </a:ext>
            </a:extLst>
          </p:cNvPr>
          <p:cNvSpPr/>
          <p:nvPr userDrawn="1"/>
        </p:nvSpPr>
        <p:spPr>
          <a:xfrm>
            <a:off x="360000" y="360000"/>
            <a:ext cx="4188440" cy="6138000"/>
          </a:xfrm>
          <a:custGeom>
            <a:avLst/>
            <a:gdLst>
              <a:gd name="connsiteX0" fmla="*/ 0 w 11472000"/>
              <a:gd name="connsiteY0" fmla="*/ 0 h 6138000"/>
              <a:gd name="connsiteX1" fmla="*/ 11472000 w 11472000"/>
              <a:gd name="connsiteY1" fmla="*/ 0 h 6138000"/>
              <a:gd name="connsiteX2" fmla="*/ 11472000 w 11472000"/>
              <a:gd name="connsiteY2" fmla="*/ 6138000 h 6138000"/>
              <a:gd name="connsiteX3" fmla="*/ 0 w 11472000"/>
              <a:gd name="connsiteY3" fmla="*/ 6138000 h 6138000"/>
            </a:gdLst>
            <a:ahLst/>
            <a:cxnLst>
              <a:cxn ang="0">
                <a:pos x="connsiteX0" y="connsiteY0"/>
              </a:cxn>
              <a:cxn ang="0">
                <a:pos x="connsiteX1" y="connsiteY1"/>
              </a:cxn>
              <a:cxn ang="0">
                <a:pos x="connsiteX2" y="connsiteY2"/>
              </a:cxn>
              <a:cxn ang="0">
                <a:pos x="connsiteX3" y="connsiteY3"/>
              </a:cxn>
            </a:cxnLst>
            <a:rect l="l" t="t" r="r" b="b"/>
            <a:pathLst>
              <a:path w="11472000" h="6138000">
                <a:moveTo>
                  <a:pt x="0" y="0"/>
                </a:moveTo>
                <a:lnTo>
                  <a:pt x="11472000" y="0"/>
                </a:lnTo>
                <a:lnTo>
                  <a:pt x="11472000" y="6138000"/>
                </a:lnTo>
                <a:lnTo>
                  <a:pt x="0" y="613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0E3CCD9D-23D3-0C18-14DF-138B50B8BFC9}"/>
              </a:ext>
            </a:extLst>
          </p:cNvPr>
          <p:cNvSpPr/>
          <p:nvPr userDrawn="1"/>
        </p:nvSpPr>
        <p:spPr>
          <a:xfrm>
            <a:off x="360000" y="4890705"/>
            <a:ext cx="4188440" cy="1607124"/>
          </a:xfrm>
          <a:custGeom>
            <a:avLst/>
            <a:gdLst>
              <a:gd name="connsiteX0" fmla="*/ 948716 w 4188440"/>
              <a:gd name="connsiteY0" fmla="*/ 686495 h 1607124"/>
              <a:gd name="connsiteX1" fmla="*/ 1582401 w 4188440"/>
              <a:gd name="connsiteY1" fmla="*/ 686495 h 1607124"/>
              <a:gd name="connsiteX2" fmla="*/ 961428 w 4188440"/>
              <a:gd name="connsiteY2" fmla="*/ 1607123 h 1607124"/>
              <a:gd name="connsiteX3" fmla="*/ 327744 w 4188440"/>
              <a:gd name="connsiteY3" fmla="*/ 1607123 h 1607124"/>
              <a:gd name="connsiteX4" fmla="*/ 288512 w 4188440"/>
              <a:gd name="connsiteY4" fmla="*/ 686494 h 1607124"/>
              <a:gd name="connsiteX5" fmla="*/ 0 w 4188440"/>
              <a:gd name="connsiteY5" fmla="*/ 1114230 h 1607124"/>
              <a:gd name="connsiteX6" fmla="*/ 0 w 4188440"/>
              <a:gd name="connsiteY6" fmla="*/ 686494 h 1607124"/>
              <a:gd name="connsiteX7" fmla="*/ 3993373 w 4188440"/>
              <a:gd name="connsiteY7" fmla="*/ 0 h 1607124"/>
              <a:gd name="connsiteX8" fmla="*/ 4188440 w 4188440"/>
              <a:gd name="connsiteY8" fmla="*/ 0 h 1607124"/>
              <a:gd name="connsiteX9" fmla="*/ 4188440 w 4188440"/>
              <a:gd name="connsiteY9" fmla="*/ 641134 h 1607124"/>
              <a:gd name="connsiteX10" fmla="*/ 3536872 w 4188440"/>
              <a:gd name="connsiteY10" fmla="*/ 1607124 h 1607124"/>
              <a:gd name="connsiteX11" fmla="*/ 2909356 w 4188440"/>
              <a:gd name="connsiteY11" fmla="*/ 1607124 h 1607124"/>
              <a:gd name="connsiteX12" fmla="*/ 2705653 w 4188440"/>
              <a:gd name="connsiteY12" fmla="*/ 0 h 1607124"/>
              <a:gd name="connsiteX13" fmla="*/ 3333169 w 4188440"/>
              <a:gd name="connsiteY13" fmla="*/ 1 h 1607124"/>
              <a:gd name="connsiteX14" fmla="*/ 2249151 w 4188440"/>
              <a:gd name="connsiteY14" fmla="*/ 1607124 h 1607124"/>
              <a:gd name="connsiteX15" fmla="*/ 1621635 w 4188440"/>
              <a:gd name="connsiteY15" fmla="*/ 1607123 h 160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88440" h="1607124">
                <a:moveTo>
                  <a:pt x="948716" y="686495"/>
                </a:moveTo>
                <a:lnTo>
                  <a:pt x="1582401" y="686495"/>
                </a:lnTo>
                <a:lnTo>
                  <a:pt x="961428" y="1607123"/>
                </a:lnTo>
                <a:lnTo>
                  <a:pt x="327744" y="1607123"/>
                </a:lnTo>
                <a:close/>
                <a:moveTo>
                  <a:pt x="288512" y="686494"/>
                </a:moveTo>
                <a:lnTo>
                  <a:pt x="0" y="1114230"/>
                </a:lnTo>
                <a:lnTo>
                  <a:pt x="0" y="686494"/>
                </a:lnTo>
                <a:close/>
                <a:moveTo>
                  <a:pt x="3993373" y="0"/>
                </a:moveTo>
                <a:lnTo>
                  <a:pt x="4188440" y="0"/>
                </a:lnTo>
                <a:lnTo>
                  <a:pt x="4188440" y="641134"/>
                </a:lnTo>
                <a:lnTo>
                  <a:pt x="3536872" y="1607124"/>
                </a:lnTo>
                <a:lnTo>
                  <a:pt x="2909356" y="1607124"/>
                </a:lnTo>
                <a:close/>
                <a:moveTo>
                  <a:pt x="2705653" y="0"/>
                </a:moveTo>
                <a:lnTo>
                  <a:pt x="3333169" y="1"/>
                </a:lnTo>
                <a:lnTo>
                  <a:pt x="2249151" y="1607124"/>
                </a:lnTo>
                <a:lnTo>
                  <a:pt x="1621635" y="1607123"/>
                </a:lnTo>
                <a:close/>
              </a:path>
            </a:pathLst>
          </a:cu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3" name="Rectangle 2">
            <a:extLst>
              <a:ext uri="{FF2B5EF4-FFF2-40B4-BE49-F238E27FC236}">
                <a16:creationId xmlns:a16="http://schemas.microsoft.com/office/drawing/2014/main" id="{FC3B96A2-D081-2121-4224-F7E10BA0DF07}"/>
              </a:ext>
            </a:extLst>
          </p:cNvPr>
          <p:cNvSpPr/>
          <p:nvPr userDrawn="1"/>
        </p:nvSpPr>
        <p:spPr>
          <a:xfrm>
            <a:off x="965663" y="1204625"/>
            <a:ext cx="2551215" cy="2260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US" sz="4000" dirty="0">
              <a:solidFill>
                <a:schemeClr val="bg1"/>
              </a:solidFill>
            </a:endParaRPr>
          </a:p>
        </p:txBody>
      </p:sp>
      <p:sp>
        <p:nvSpPr>
          <p:cNvPr id="7" name="Freeform: Shape 6">
            <a:extLst>
              <a:ext uri="{FF2B5EF4-FFF2-40B4-BE49-F238E27FC236}">
                <a16:creationId xmlns:a16="http://schemas.microsoft.com/office/drawing/2014/main" id="{84887BEE-1EC5-4C02-887B-9790537F37B3}"/>
              </a:ext>
            </a:extLst>
          </p:cNvPr>
          <p:cNvSpPr/>
          <p:nvPr userDrawn="1"/>
        </p:nvSpPr>
        <p:spPr>
          <a:xfrm>
            <a:off x="4359377" y="360000"/>
            <a:ext cx="7472624" cy="6138000"/>
          </a:xfrm>
          <a:custGeom>
            <a:avLst/>
            <a:gdLst>
              <a:gd name="connsiteX0" fmla="*/ 0 w 11472000"/>
              <a:gd name="connsiteY0" fmla="*/ 0 h 6138000"/>
              <a:gd name="connsiteX1" fmla="*/ 11472000 w 11472000"/>
              <a:gd name="connsiteY1" fmla="*/ 0 h 6138000"/>
              <a:gd name="connsiteX2" fmla="*/ 11472000 w 11472000"/>
              <a:gd name="connsiteY2" fmla="*/ 6138000 h 6138000"/>
              <a:gd name="connsiteX3" fmla="*/ 0 w 11472000"/>
              <a:gd name="connsiteY3" fmla="*/ 6138000 h 6138000"/>
            </a:gdLst>
            <a:ahLst/>
            <a:cxnLst>
              <a:cxn ang="0">
                <a:pos x="connsiteX0" y="connsiteY0"/>
              </a:cxn>
              <a:cxn ang="0">
                <a:pos x="connsiteX1" y="connsiteY1"/>
              </a:cxn>
              <a:cxn ang="0">
                <a:pos x="connsiteX2" y="connsiteY2"/>
              </a:cxn>
              <a:cxn ang="0">
                <a:pos x="connsiteX3" y="connsiteY3"/>
              </a:cxn>
            </a:cxnLst>
            <a:rect l="l" t="t" r="r" b="b"/>
            <a:pathLst>
              <a:path w="11472000" h="6138000">
                <a:moveTo>
                  <a:pt x="0" y="0"/>
                </a:moveTo>
                <a:lnTo>
                  <a:pt x="11472000" y="0"/>
                </a:lnTo>
                <a:lnTo>
                  <a:pt x="11472000" y="6138000"/>
                </a:lnTo>
                <a:lnTo>
                  <a:pt x="0" y="613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4" name="Picture 3" descr="Icon&#10;&#10;Description automatically generated">
            <a:extLst>
              <a:ext uri="{FF2B5EF4-FFF2-40B4-BE49-F238E27FC236}">
                <a16:creationId xmlns:a16="http://schemas.microsoft.com/office/drawing/2014/main" id="{26785324-F2FF-4248-5128-896BF392171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5214" y="1332629"/>
            <a:ext cx="1470363" cy="131282"/>
          </a:xfrm>
          <a:prstGeom prst="rect">
            <a:avLst/>
          </a:prstGeom>
        </p:spPr>
      </p:pic>
      <p:sp>
        <p:nvSpPr>
          <p:cNvPr id="2" name="Title 1">
            <a:extLst>
              <a:ext uri="{FF2B5EF4-FFF2-40B4-BE49-F238E27FC236}">
                <a16:creationId xmlns:a16="http://schemas.microsoft.com/office/drawing/2014/main" id="{B0D68331-98A3-9116-3A6D-F3DFBE4A7360}"/>
              </a:ext>
            </a:extLst>
          </p:cNvPr>
          <p:cNvSpPr>
            <a:spLocks noGrp="1"/>
          </p:cNvSpPr>
          <p:nvPr>
            <p:ph type="title"/>
          </p:nvPr>
        </p:nvSpPr>
        <p:spPr>
          <a:xfrm>
            <a:off x="1036800" y="1881187"/>
            <a:ext cx="3204000" cy="2592000"/>
          </a:xfrm>
        </p:spPr>
        <p:txBody>
          <a:bodyPr/>
          <a:lstStyle>
            <a:lvl1pPr>
              <a:defRPr sz="4800"/>
            </a:lvl1p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41FF7592-6EBD-98FB-5339-1D866EE4A9BA}"/>
              </a:ext>
            </a:extLst>
          </p:cNvPr>
          <p:cNvSpPr>
            <a:spLocks noGrp="1"/>
          </p:cNvSpPr>
          <p:nvPr>
            <p:ph type="dt" sz="half" idx="11"/>
          </p:nvPr>
        </p:nvSpPr>
        <p:spPr/>
        <p:txBody>
          <a:bodyPr/>
          <a:lstStyle>
            <a:lvl1pPr>
              <a:defRPr/>
            </a:lvl1pPr>
          </a:lstStyle>
          <a:p>
            <a:r>
              <a:rPr lang="en-US" dirty="0"/>
              <a:t>11/10/2023</a:t>
            </a:r>
          </a:p>
        </p:txBody>
      </p:sp>
      <p:sp>
        <p:nvSpPr>
          <p:cNvPr id="8" name="Footer Placeholder 7">
            <a:extLst>
              <a:ext uri="{FF2B5EF4-FFF2-40B4-BE49-F238E27FC236}">
                <a16:creationId xmlns:a16="http://schemas.microsoft.com/office/drawing/2014/main" id="{4EF6CFCD-FA6F-1AB3-461A-8DFF7898A618}"/>
              </a:ext>
            </a:extLst>
          </p:cNvPr>
          <p:cNvSpPr>
            <a:spLocks noGrp="1"/>
          </p:cNvSpPr>
          <p:nvPr>
            <p:ph type="ftr" sz="quarter" idx="12"/>
          </p:nvPr>
        </p:nvSpPr>
        <p:spPr/>
        <p:txBody>
          <a:bodyPr/>
          <a:lstStyle/>
          <a:p>
            <a:r>
              <a:rPr lang="en-GB"/>
              <a:t>TEKTRONIX CONFIDENTIAL</a:t>
            </a:r>
            <a:endParaRPr lang="en-GB" dirty="0"/>
          </a:p>
        </p:txBody>
      </p:sp>
      <p:grpSp>
        <p:nvGrpSpPr>
          <p:cNvPr id="10" name="Group 9">
            <a:extLst>
              <a:ext uri="{FF2B5EF4-FFF2-40B4-BE49-F238E27FC236}">
                <a16:creationId xmlns:a16="http://schemas.microsoft.com/office/drawing/2014/main" id="{A404E282-A2D8-7C08-7D33-7991FDC612AE}"/>
              </a:ext>
            </a:extLst>
          </p:cNvPr>
          <p:cNvGrpSpPr>
            <a:grpSpLocks noChangeAspect="1"/>
          </p:cNvGrpSpPr>
          <p:nvPr userDrawn="1"/>
        </p:nvGrpSpPr>
        <p:grpSpPr>
          <a:xfrm>
            <a:off x="561017" y="5972434"/>
            <a:ext cx="342000" cy="342000"/>
            <a:chOff x="732795" y="5443187"/>
            <a:chExt cx="512024" cy="512024"/>
          </a:xfrm>
        </p:grpSpPr>
        <p:sp>
          <p:nvSpPr>
            <p:cNvPr id="11" name="Oval 10">
              <a:extLst>
                <a:ext uri="{FF2B5EF4-FFF2-40B4-BE49-F238E27FC236}">
                  <a16:creationId xmlns:a16="http://schemas.microsoft.com/office/drawing/2014/main" id="{CC5398CA-E4FE-41EF-9095-C09644B08AC2}"/>
                </a:ext>
              </a:extLst>
            </p:cNvPr>
            <p:cNvSpPr/>
            <p:nvPr userDrawn="1"/>
          </p:nvSpPr>
          <p:spPr>
            <a:xfrm>
              <a:off x="791069" y="5501461"/>
              <a:ext cx="395476" cy="395476"/>
            </a:xfrm>
            <a:prstGeom prst="ellipse">
              <a:avLst/>
            </a:prstGeom>
            <a:solidFill>
              <a:srgbClr val="1B2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DC8793C1-62E6-7E22-B415-33FCE2B6FC88}"/>
                </a:ext>
              </a:extLst>
            </p:cNvPr>
            <p:cNvSpPr/>
            <p:nvPr userDrawn="1"/>
          </p:nvSpPr>
          <p:spPr>
            <a:xfrm>
              <a:off x="889465" y="5573680"/>
              <a:ext cx="255576" cy="276596"/>
            </a:xfrm>
            <a:custGeom>
              <a:avLst/>
              <a:gdLst>
                <a:gd name="connsiteX0" fmla="*/ 64725 w 230040"/>
                <a:gd name="connsiteY0" fmla="*/ 244057 h 244056"/>
                <a:gd name="connsiteX1" fmla="*/ 0 w 230040"/>
                <a:gd name="connsiteY1" fmla="*/ 244057 h 244056"/>
                <a:gd name="connsiteX2" fmla="*/ 165728 w 230040"/>
                <a:gd name="connsiteY2" fmla="*/ 0 h 244056"/>
                <a:gd name="connsiteX3" fmla="*/ 230040 w 230040"/>
                <a:gd name="connsiteY3" fmla="*/ 0 h 244056"/>
              </a:gdLst>
              <a:ahLst/>
              <a:cxnLst>
                <a:cxn ang="0">
                  <a:pos x="connsiteX0" y="connsiteY0"/>
                </a:cxn>
                <a:cxn ang="0">
                  <a:pos x="connsiteX1" y="connsiteY1"/>
                </a:cxn>
                <a:cxn ang="0">
                  <a:pos x="connsiteX2" y="connsiteY2"/>
                </a:cxn>
                <a:cxn ang="0">
                  <a:pos x="connsiteX3" y="connsiteY3"/>
                </a:cxn>
              </a:cxnLst>
              <a:rect l="l" t="t" r="r" b="b"/>
              <a:pathLst>
                <a:path w="230040" h="244056">
                  <a:moveTo>
                    <a:pt x="64725" y="244057"/>
                  </a:moveTo>
                  <a:lnTo>
                    <a:pt x="0" y="244057"/>
                  </a:lnTo>
                  <a:lnTo>
                    <a:pt x="165728" y="0"/>
                  </a:lnTo>
                  <a:lnTo>
                    <a:pt x="230040" y="0"/>
                  </a:lnTo>
                  <a:close/>
                </a:path>
              </a:pathLst>
            </a:custGeom>
            <a:solidFill>
              <a:srgbClr val="1CB5D8"/>
            </a:solidFill>
            <a:ln w="4071" cap="flat">
              <a:noFill/>
              <a:prstDash val="solid"/>
              <a:miter/>
            </a:ln>
          </p:spPr>
          <p:txBody>
            <a:bodyPr rtlCol="0" anchor="ctr"/>
            <a:lstStyle/>
            <a:p>
              <a:endParaRPr lang="en-GB"/>
            </a:p>
          </p:txBody>
        </p:sp>
        <p:grpSp>
          <p:nvGrpSpPr>
            <p:cNvPr id="14" name="Graphic 18">
              <a:extLst>
                <a:ext uri="{FF2B5EF4-FFF2-40B4-BE49-F238E27FC236}">
                  <a16:creationId xmlns:a16="http://schemas.microsoft.com/office/drawing/2014/main" id="{DC466E9C-2056-1A82-CA4F-00AB70622AA3}"/>
                </a:ext>
              </a:extLst>
            </p:cNvPr>
            <p:cNvGrpSpPr/>
            <p:nvPr userDrawn="1"/>
          </p:nvGrpSpPr>
          <p:grpSpPr>
            <a:xfrm>
              <a:off x="732795" y="5443187"/>
              <a:ext cx="512024" cy="512024"/>
              <a:chOff x="4155" y="1368388"/>
              <a:chExt cx="512024" cy="512024"/>
            </a:xfrm>
            <a:solidFill>
              <a:schemeClr val="bg1"/>
            </a:solidFill>
          </p:grpSpPr>
          <p:sp>
            <p:nvSpPr>
              <p:cNvPr id="15" name="Freeform: Shape 14">
                <a:extLst>
                  <a:ext uri="{FF2B5EF4-FFF2-40B4-BE49-F238E27FC236}">
                    <a16:creationId xmlns:a16="http://schemas.microsoft.com/office/drawing/2014/main" id="{4D359759-407E-BADE-A08E-E0098CC7EBB4}"/>
                  </a:ext>
                </a:extLst>
              </p:cNvPr>
              <p:cNvSpPr>
                <a:spLocks noChangeAspect="1"/>
              </p:cNvSpPr>
              <p:nvPr/>
            </p:nvSpPr>
            <p:spPr>
              <a:xfrm>
                <a:off x="4155" y="1368388"/>
                <a:ext cx="512024" cy="512024"/>
              </a:xfrm>
              <a:custGeom>
                <a:avLst/>
                <a:gdLst>
                  <a:gd name="connsiteX0" fmla="*/ 256012 w 512024"/>
                  <a:gd name="connsiteY0" fmla="*/ 0 h 512024"/>
                  <a:gd name="connsiteX1" fmla="*/ 0 w 512024"/>
                  <a:gd name="connsiteY1" fmla="*/ 256012 h 512024"/>
                  <a:gd name="connsiteX2" fmla="*/ 256012 w 512024"/>
                  <a:gd name="connsiteY2" fmla="*/ 512025 h 512024"/>
                  <a:gd name="connsiteX3" fmla="*/ 512025 w 512024"/>
                  <a:gd name="connsiteY3" fmla="*/ 256012 h 512024"/>
                  <a:gd name="connsiteX4" fmla="*/ 256012 w 512024"/>
                  <a:gd name="connsiteY4" fmla="*/ 0 h 512024"/>
                  <a:gd name="connsiteX5" fmla="*/ 112546 w 512024"/>
                  <a:gd name="connsiteY5" fmla="*/ 146764 h 512024"/>
                  <a:gd name="connsiteX6" fmla="*/ 323210 w 512024"/>
                  <a:gd name="connsiteY6" fmla="*/ 146764 h 512024"/>
                  <a:gd name="connsiteX7" fmla="*/ 288168 w 512024"/>
                  <a:gd name="connsiteY7" fmla="*/ 198708 h 512024"/>
                  <a:gd name="connsiteX8" fmla="*/ 228803 w 512024"/>
                  <a:gd name="connsiteY8" fmla="*/ 198708 h 512024"/>
                  <a:gd name="connsiteX9" fmla="*/ 228803 w 512024"/>
                  <a:gd name="connsiteY9" fmla="*/ 286932 h 512024"/>
                  <a:gd name="connsiteX10" fmla="*/ 169850 w 512024"/>
                  <a:gd name="connsiteY10" fmla="*/ 373506 h 512024"/>
                  <a:gd name="connsiteX11" fmla="*/ 169850 w 512024"/>
                  <a:gd name="connsiteY11" fmla="*/ 198296 h 512024"/>
                  <a:gd name="connsiteX12" fmla="*/ 112546 w 512024"/>
                  <a:gd name="connsiteY12" fmla="*/ 198296 h 512024"/>
                  <a:gd name="connsiteX13" fmla="*/ 112546 w 512024"/>
                  <a:gd name="connsiteY13" fmla="*/ 146764 h 512024"/>
                  <a:gd name="connsiteX14" fmla="*/ 335166 w 512024"/>
                  <a:gd name="connsiteY14" fmla="*/ 390821 h 512024"/>
                  <a:gd name="connsiteX15" fmla="*/ 292703 w 512024"/>
                  <a:gd name="connsiteY15" fmla="*/ 321149 h 512024"/>
                  <a:gd name="connsiteX16" fmla="*/ 326921 w 512024"/>
                  <a:gd name="connsiteY16" fmla="*/ 270854 h 512024"/>
                  <a:gd name="connsiteX17" fmla="*/ 399478 w 512024"/>
                  <a:gd name="connsiteY17" fmla="*/ 390821 h 512024"/>
                  <a:gd name="connsiteX18" fmla="*/ 335166 w 512024"/>
                  <a:gd name="connsiteY18" fmla="*/ 390821 h 512024"/>
                  <a:gd name="connsiteX19" fmla="*/ 234163 w 512024"/>
                  <a:gd name="connsiteY19" fmla="*/ 390821 h 512024"/>
                  <a:gd name="connsiteX20" fmla="*/ 169438 w 512024"/>
                  <a:gd name="connsiteY20" fmla="*/ 390821 h 512024"/>
                  <a:gd name="connsiteX21" fmla="*/ 334754 w 512024"/>
                  <a:gd name="connsiteY21" fmla="*/ 146352 h 512024"/>
                  <a:gd name="connsiteX22" fmla="*/ 399478 w 512024"/>
                  <a:gd name="connsiteY22" fmla="*/ 146352 h 512024"/>
                  <a:gd name="connsiteX23" fmla="*/ 234163 w 512024"/>
                  <a:gd name="connsiteY23" fmla="*/ 390821 h 51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2024" h="512024">
                    <a:moveTo>
                      <a:pt x="256012" y="0"/>
                    </a:moveTo>
                    <a:cubicBezTo>
                      <a:pt x="114608" y="0"/>
                      <a:pt x="0" y="114608"/>
                      <a:pt x="0" y="256012"/>
                    </a:cubicBezTo>
                    <a:cubicBezTo>
                      <a:pt x="0" y="397417"/>
                      <a:pt x="114608" y="512025"/>
                      <a:pt x="256012" y="512025"/>
                    </a:cubicBezTo>
                    <a:cubicBezTo>
                      <a:pt x="397417" y="512025"/>
                      <a:pt x="512025" y="397417"/>
                      <a:pt x="512025" y="256012"/>
                    </a:cubicBezTo>
                    <a:cubicBezTo>
                      <a:pt x="512025" y="114608"/>
                      <a:pt x="397417" y="0"/>
                      <a:pt x="256012" y="0"/>
                    </a:cubicBezTo>
                    <a:close/>
                    <a:moveTo>
                      <a:pt x="112546" y="146764"/>
                    </a:moveTo>
                    <a:lnTo>
                      <a:pt x="323210" y="146764"/>
                    </a:lnTo>
                    <a:lnTo>
                      <a:pt x="288168" y="198708"/>
                    </a:lnTo>
                    <a:lnTo>
                      <a:pt x="228803" y="198708"/>
                    </a:lnTo>
                    <a:lnTo>
                      <a:pt x="228803" y="286932"/>
                    </a:lnTo>
                    <a:lnTo>
                      <a:pt x="169850" y="373506"/>
                    </a:lnTo>
                    <a:lnTo>
                      <a:pt x="169850" y="198296"/>
                    </a:lnTo>
                    <a:lnTo>
                      <a:pt x="112546" y="198296"/>
                    </a:lnTo>
                    <a:lnTo>
                      <a:pt x="112546" y="146764"/>
                    </a:lnTo>
                    <a:close/>
                    <a:moveTo>
                      <a:pt x="335166" y="390821"/>
                    </a:moveTo>
                    <a:lnTo>
                      <a:pt x="292703" y="321149"/>
                    </a:lnTo>
                    <a:lnTo>
                      <a:pt x="326921" y="270854"/>
                    </a:lnTo>
                    <a:lnTo>
                      <a:pt x="399478" y="390821"/>
                    </a:lnTo>
                    <a:lnTo>
                      <a:pt x="335166" y="390821"/>
                    </a:lnTo>
                    <a:close/>
                    <a:moveTo>
                      <a:pt x="234163" y="390821"/>
                    </a:moveTo>
                    <a:lnTo>
                      <a:pt x="169438" y="390821"/>
                    </a:lnTo>
                    <a:lnTo>
                      <a:pt x="334754" y="146352"/>
                    </a:lnTo>
                    <a:lnTo>
                      <a:pt x="399478" y="146352"/>
                    </a:lnTo>
                    <a:lnTo>
                      <a:pt x="234163" y="390821"/>
                    </a:lnTo>
                    <a:close/>
                  </a:path>
                </a:pathLst>
              </a:custGeom>
              <a:grpFill/>
              <a:ln w="4071" cap="flat">
                <a:noFill/>
                <a:prstDash val="solid"/>
                <a:miter/>
              </a:ln>
            </p:spPr>
            <p:txBody>
              <a:bodyPr rtlCol="0" anchor="ctr"/>
              <a:lstStyle/>
              <a:p>
                <a:endParaRPr lang="en-GB"/>
              </a:p>
            </p:txBody>
          </p:sp>
          <p:grpSp>
            <p:nvGrpSpPr>
              <p:cNvPr id="17" name="Graphic 18">
                <a:extLst>
                  <a:ext uri="{FF2B5EF4-FFF2-40B4-BE49-F238E27FC236}">
                    <a16:creationId xmlns:a16="http://schemas.microsoft.com/office/drawing/2014/main" id="{989AFAC8-51EB-FF4C-232A-52446FEE4818}"/>
                  </a:ext>
                </a:extLst>
              </p:cNvPr>
              <p:cNvGrpSpPr/>
              <p:nvPr/>
            </p:nvGrpSpPr>
            <p:grpSpPr>
              <a:xfrm>
                <a:off x="428368" y="1854852"/>
                <a:ext cx="49058" cy="25559"/>
                <a:chOff x="428368" y="1854852"/>
                <a:chExt cx="49058" cy="25559"/>
              </a:xfrm>
              <a:grpFill/>
            </p:grpSpPr>
            <p:sp>
              <p:nvSpPr>
                <p:cNvPr id="18" name="Freeform: Shape 17">
                  <a:extLst>
                    <a:ext uri="{FF2B5EF4-FFF2-40B4-BE49-F238E27FC236}">
                      <a16:creationId xmlns:a16="http://schemas.microsoft.com/office/drawing/2014/main" id="{B549E9CA-AAEC-F94E-7C53-E8D45ADF2D27}"/>
                    </a:ext>
                  </a:extLst>
                </p:cNvPr>
                <p:cNvSpPr/>
                <p:nvPr/>
              </p:nvSpPr>
              <p:spPr>
                <a:xfrm>
                  <a:off x="428368" y="1854852"/>
                  <a:ext cx="20612" cy="25559"/>
                </a:xfrm>
                <a:custGeom>
                  <a:avLst/>
                  <a:gdLst>
                    <a:gd name="connsiteX0" fmla="*/ 8657 w 20612"/>
                    <a:gd name="connsiteY0" fmla="*/ 2886 h 25559"/>
                    <a:gd name="connsiteX1" fmla="*/ 0 w 20612"/>
                    <a:gd name="connsiteY1" fmla="*/ 2886 h 25559"/>
                    <a:gd name="connsiteX2" fmla="*/ 0 w 20612"/>
                    <a:gd name="connsiteY2" fmla="*/ 0 h 25559"/>
                    <a:gd name="connsiteX3" fmla="*/ 20613 w 20612"/>
                    <a:gd name="connsiteY3" fmla="*/ 0 h 25559"/>
                    <a:gd name="connsiteX4" fmla="*/ 20613 w 20612"/>
                    <a:gd name="connsiteY4" fmla="*/ 2886 h 25559"/>
                    <a:gd name="connsiteX5" fmla="*/ 11955 w 20612"/>
                    <a:gd name="connsiteY5" fmla="*/ 2886 h 25559"/>
                    <a:gd name="connsiteX6" fmla="*/ 11955 w 20612"/>
                    <a:gd name="connsiteY6" fmla="*/ 25560 h 25559"/>
                    <a:gd name="connsiteX7" fmla="*/ 8657 w 20612"/>
                    <a:gd name="connsiteY7" fmla="*/ 25560 h 25559"/>
                    <a:gd name="connsiteX8" fmla="*/ 8657 w 20612"/>
                    <a:gd name="connsiteY8" fmla="*/ 2886 h 2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2" h="25559">
                      <a:moveTo>
                        <a:pt x="8657" y="2886"/>
                      </a:moveTo>
                      <a:lnTo>
                        <a:pt x="0" y="2886"/>
                      </a:lnTo>
                      <a:lnTo>
                        <a:pt x="0" y="0"/>
                      </a:lnTo>
                      <a:lnTo>
                        <a:pt x="20613" y="0"/>
                      </a:lnTo>
                      <a:lnTo>
                        <a:pt x="20613" y="2886"/>
                      </a:lnTo>
                      <a:lnTo>
                        <a:pt x="11955" y="2886"/>
                      </a:lnTo>
                      <a:lnTo>
                        <a:pt x="11955" y="25560"/>
                      </a:lnTo>
                      <a:lnTo>
                        <a:pt x="8657" y="25560"/>
                      </a:lnTo>
                      <a:lnTo>
                        <a:pt x="8657" y="2886"/>
                      </a:lnTo>
                      <a:close/>
                    </a:path>
                  </a:pathLst>
                </a:custGeom>
                <a:grpFill/>
                <a:ln w="4071"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DB8A4E2-EE0A-0AA4-D990-2432E2D95F41}"/>
                    </a:ext>
                  </a:extLst>
                </p:cNvPr>
                <p:cNvSpPr/>
                <p:nvPr/>
              </p:nvSpPr>
              <p:spPr>
                <a:xfrm>
                  <a:off x="451867" y="1854852"/>
                  <a:ext cx="25560" cy="25559"/>
                </a:xfrm>
                <a:custGeom>
                  <a:avLst/>
                  <a:gdLst>
                    <a:gd name="connsiteX0" fmla="*/ 0 w 25560"/>
                    <a:gd name="connsiteY0" fmla="*/ 0 h 25559"/>
                    <a:gd name="connsiteX1" fmla="*/ 4535 w 25560"/>
                    <a:gd name="connsiteY1" fmla="*/ 0 h 25559"/>
                    <a:gd name="connsiteX2" fmla="*/ 12780 w 25560"/>
                    <a:gd name="connsiteY2" fmla="*/ 21437 h 25559"/>
                    <a:gd name="connsiteX3" fmla="*/ 21025 w 25560"/>
                    <a:gd name="connsiteY3" fmla="*/ 0 h 25559"/>
                    <a:gd name="connsiteX4" fmla="*/ 25560 w 25560"/>
                    <a:gd name="connsiteY4" fmla="*/ 0 h 25559"/>
                    <a:gd name="connsiteX5" fmla="*/ 25560 w 25560"/>
                    <a:gd name="connsiteY5" fmla="*/ 25560 h 25559"/>
                    <a:gd name="connsiteX6" fmla="*/ 22262 w 25560"/>
                    <a:gd name="connsiteY6" fmla="*/ 25560 h 25559"/>
                    <a:gd name="connsiteX7" fmla="*/ 22262 w 25560"/>
                    <a:gd name="connsiteY7" fmla="*/ 4123 h 25559"/>
                    <a:gd name="connsiteX8" fmla="*/ 22262 w 25560"/>
                    <a:gd name="connsiteY8" fmla="*/ 4123 h 25559"/>
                    <a:gd name="connsiteX9" fmla="*/ 14429 w 25560"/>
                    <a:gd name="connsiteY9" fmla="*/ 25560 h 25559"/>
                    <a:gd name="connsiteX10" fmla="*/ 11543 w 25560"/>
                    <a:gd name="connsiteY10" fmla="*/ 25560 h 25559"/>
                    <a:gd name="connsiteX11" fmla="*/ 3710 w 25560"/>
                    <a:gd name="connsiteY11" fmla="*/ 4123 h 25559"/>
                    <a:gd name="connsiteX12" fmla="*/ 3710 w 25560"/>
                    <a:gd name="connsiteY12" fmla="*/ 4123 h 25559"/>
                    <a:gd name="connsiteX13" fmla="*/ 3710 w 25560"/>
                    <a:gd name="connsiteY13" fmla="*/ 25560 h 25559"/>
                    <a:gd name="connsiteX14" fmla="*/ 412 w 25560"/>
                    <a:gd name="connsiteY14" fmla="*/ 25560 h 25559"/>
                    <a:gd name="connsiteX15" fmla="*/ 412 w 25560"/>
                    <a:gd name="connsiteY15" fmla="*/ 0 h 2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560" h="25559">
                      <a:moveTo>
                        <a:pt x="0" y="0"/>
                      </a:moveTo>
                      <a:lnTo>
                        <a:pt x="4535" y="0"/>
                      </a:lnTo>
                      <a:lnTo>
                        <a:pt x="12780" y="21437"/>
                      </a:lnTo>
                      <a:lnTo>
                        <a:pt x="21025" y="0"/>
                      </a:lnTo>
                      <a:lnTo>
                        <a:pt x="25560" y="0"/>
                      </a:lnTo>
                      <a:lnTo>
                        <a:pt x="25560" y="25560"/>
                      </a:lnTo>
                      <a:lnTo>
                        <a:pt x="22262" y="25560"/>
                      </a:lnTo>
                      <a:lnTo>
                        <a:pt x="22262" y="4123"/>
                      </a:lnTo>
                      <a:lnTo>
                        <a:pt x="22262" y="4123"/>
                      </a:lnTo>
                      <a:lnTo>
                        <a:pt x="14429" y="25560"/>
                      </a:lnTo>
                      <a:lnTo>
                        <a:pt x="11543" y="25560"/>
                      </a:lnTo>
                      <a:lnTo>
                        <a:pt x="3710" y="4123"/>
                      </a:lnTo>
                      <a:lnTo>
                        <a:pt x="3710" y="4123"/>
                      </a:lnTo>
                      <a:lnTo>
                        <a:pt x="3710" y="25560"/>
                      </a:lnTo>
                      <a:lnTo>
                        <a:pt x="412" y="25560"/>
                      </a:lnTo>
                      <a:lnTo>
                        <a:pt x="412" y="0"/>
                      </a:lnTo>
                      <a:close/>
                    </a:path>
                  </a:pathLst>
                </a:custGeom>
                <a:grpFill/>
                <a:ln w="4071" cap="flat">
                  <a:noFill/>
                  <a:prstDash val="solid"/>
                  <a:miter/>
                </a:ln>
              </p:spPr>
              <p:txBody>
                <a:bodyPr rtlCol="0" anchor="ctr"/>
                <a:lstStyle/>
                <a:p>
                  <a:endParaRPr lang="en-GB"/>
                </a:p>
              </p:txBody>
            </p:sp>
          </p:grpSp>
        </p:grpSp>
      </p:grpSp>
      <p:sp>
        <p:nvSpPr>
          <p:cNvPr id="21" name="Slide Number Placeholder 5">
            <a:extLst>
              <a:ext uri="{FF2B5EF4-FFF2-40B4-BE49-F238E27FC236}">
                <a16:creationId xmlns:a16="http://schemas.microsoft.com/office/drawing/2014/main" id="{D8C85366-A1E3-0761-EB2D-9047C1E16849}"/>
              </a:ext>
            </a:extLst>
          </p:cNvPr>
          <p:cNvSpPr>
            <a:spLocks noGrp="1"/>
          </p:cNvSpPr>
          <p:nvPr>
            <p:ph type="sldNum" sz="quarter" idx="4"/>
          </p:nvPr>
        </p:nvSpPr>
        <p:spPr>
          <a:xfrm>
            <a:off x="11461749" y="5740400"/>
            <a:ext cx="730251" cy="1117600"/>
          </a:xfrm>
          <a:prstGeom prst="triangle">
            <a:avLst>
              <a:gd name="adj" fmla="val 100000"/>
            </a:avLst>
          </a:prstGeom>
          <a:solidFill>
            <a:srgbClr val="A5CE39"/>
          </a:solidFill>
        </p:spPr>
        <p:txBody>
          <a:bodyPr vert="horz" lIns="0" tIns="0" rIns="144000" bIns="108000" rtlCol="0" anchor="b"/>
          <a:lstStyle>
            <a:lvl1pPr algn="r">
              <a:lnSpc>
                <a:spcPts val="1800"/>
              </a:lnSpc>
              <a:defRPr sz="1151" b="1" cap="all" baseline="0">
                <a:solidFill>
                  <a:schemeClr val="bg1"/>
                </a:solidFill>
                <a:latin typeface="+mn-lt"/>
                <a:cs typeface="+mn-lt" panose="020B0604020202020204" pitchFamily="34" charset="0"/>
              </a:defRPr>
            </a:lvl1pPr>
          </a:lstStyle>
          <a:p>
            <a:fld id="{D04C646A-21F2-4982-A82E-3CAE6AE06C52}" type="slidenum">
              <a:rPr lang="en-US" smtClean="0"/>
              <a:pPr/>
              <a:t>‹#›</a:t>
            </a:fld>
            <a:endParaRPr lang="en-US"/>
          </a:p>
        </p:txBody>
      </p:sp>
      <p:sp>
        <p:nvSpPr>
          <p:cNvPr id="9" name="Text Placeholder 9">
            <a:extLst>
              <a:ext uri="{FF2B5EF4-FFF2-40B4-BE49-F238E27FC236}">
                <a16:creationId xmlns:a16="http://schemas.microsoft.com/office/drawing/2014/main" id="{8E7D6312-5F7B-C9E1-88BB-D308F810C4A9}"/>
              </a:ext>
            </a:extLst>
          </p:cNvPr>
          <p:cNvSpPr>
            <a:spLocks noGrp="1"/>
          </p:cNvSpPr>
          <p:nvPr>
            <p:ph type="body" sz="quarter" idx="10"/>
          </p:nvPr>
        </p:nvSpPr>
        <p:spPr>
          <a:xfrm>
            <a:off x="5029200" y="862013"/>
            <a:ext cx="6217920" cy="5246687"/>
          </a:xfrm>
        </p:spPr>
        <p:txBody>
          <a:bodyPr anchor="ctr"/>
          <a:lstStyle>
            <a:lvl1pPr>
              <a:defRPr>
                <a:solidFill>
                  <a:srgbClr val="2D3640"/>
                </a:solidFill>
              </a:defRPr>
            </a:lvl1pPr>
            <a:lvl2pPr>
              <a:defRPr>
                <a:solidFill>
                  <a:srgbClr val="2D3640"/>
                </a:solidFill>
              </a:defRPr>
            </a:lvl2pPr>
            <a:lvl3pPr>
              <a:defRPr>
                <a:solidFill>
                  <a:srgbClr val="2D3640"/>
                </a:solidFill>
              </a:defRPr>
            </a:lvl3pPr>
            <a:lvl4pPr>
              <a:defRPr>
                <a:solidFill>
                  <a:srgbClr val="2D3640"/>
                </a:solidFill>
              </a:defRPr>
            </a:lvl4pPr>
            <a:lvl5pPr>
              <a:defRPr>
                <a:solidFill>
                  <a:srgbClr val="2D36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761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eft Title and Text - Mid Green">
    <p:spTree>
      <p:nvGrpSpPr>
        <p:cNvPr id="1" name=""/>
        <p:cNvGrpSpPr/>
        <p:nvPr/>
      </p:nvGrpSpPr>
      <p:grpSpPr>
        <a:xfrm>
          <a:off x="0" y="0"/>
          <a:ext cx="0" cy="0"/>
          <a:chOff x="0" y="0"/>
          <a:chExt cx="0" cy="0"/>
        </a:xfrm>
      </p:grpSpPr>
      <p:sp>
        <p:nvSpPr>
          <p:cNvPr id="13" name="Freeform: Shape 1">
            <a:extLst>
              <a:ext uri="{FF2B5EF4-FFF2-40B4-BE49-F238E27FC236}">
                <a16:creationId xmlns:a16="http://schemas.microsoft.com/office/drawing/2014/main" id="{C81F0AF4-1E70-E4E1-B8F5-2930DE93E1EE}"/>
              </a:ext>
            </a:extLst>
          </p:cNvPr>
          <p:cNvSpPr/>
          <p:nvPr userDrawn="1"/>
        </p:nvSpPr>
        <p:spPr>
          <a:xfrm>
            <a:off x="360000" y="360000"/>
            <a:ext cx="4188440" cy="6138000"/>
          </a:xfrm>
          <a:custGeom>
            <a:avLst/>
            <a:gdLst>
              <a:gd name="connsiteX0" fmla="*/ 0 w 11472000"/>
              <a:gd name="connsiteY0" fmla="*/ 0 h 6138000"/>
              <a:gd name="connsiteX1" fmla="*/ 11472000 w 11472000"/>
              <a:gd name="connsiteY1" fmla="*/ 0 h 6138000"/>
              <a:gd name="connsiteX2" fmla="*/ 11472000 w 11472000"/>
              <a:gd name="connsiteY2" fmla="*/ 6138000 h 6138000"/>
              <a:gd name="connsiteX3" fmla="*/ 0 w 11472000"/>
              <a:gd name="connsiteY3" fmla="*/ 6138000 h 6138000"/>
            </a:gdLst>
            <a:ahLst/>
            <a:cxnLst>
              <a:cxn ang="0">
                <a:pos x="connsiteX0" y="connsiteY0"/>
              </a:cxn>
              <a:cxn ang="0">
                <a:pos x="connsiteX1" y="connsiteY1"/>
              </a:cxn>
              <a:cxn ang="0">
                <a:pos x="connsiteX2" y="connsiteY2"/>
              </a:cxn>
              <a:cxn ang="0">
                <a:pos x="connsiteX3" y="connsiteY3"/>
              </a:cxn>
            </a:cxnLst>
            <a:rect l="l" t="t" r="r" b="b"/>
            <a:pathLst>
              <a:path w="11472000" h="6138000">
                <a:moveTo>
                  <a:pt x="0" y="0"/>
                </a:moveTo>
                <a:lnTo>
                  <a:pt x="11472000" y="0"/>
                </a:lnTo>
                <a:lnTo>
                  <a:pt x="11472000" y="6138000"/>
                </a:lnTo>
                <a:lnTo>
                  <a:pt x="0" y="613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DD7B5F17-0655-AF87-280E-D5A5BF68B6BD}"/>
              </a:ext>
            </a:extLst>
          </p:cNvPr>
          <p:cNvSpPr/>
          <p:nvPr userDrawn="1"/>
        </p:nvSpPr>
        <p:spPr>
          <a:xfrm>
            <a:off x="360000" y="4890705"/>
            <a:ext cx="4188440" cy="1607124"/>
          </a:xfrm>
          <a:custGeom>
            <a:avLst/>
            <a:gdLst>
              <a:gd name="connsiteX0" fmla="*/ 948716 w 4188440"/>
              <a:gd name="connsiteY0" fmla="*/ 686495 h 1607124"/>
              <a:gd name="connsiteX1" fmla="*/ 1582401 w 4188440"/>
              <a:gd name="connsiteY1" fmla="*/ 686495 h 1607124"/>
              <a:gd name="connsiteX2" fmla="*/ 961428 w 4188440"/>
              <a:gd name="connsiteY2" fmla="*/ 1607123 h 1607124"/>
              <a:gd name="connsiteX3" fmla="*/ 327744 w 4188440"/>
              <a:gd name="connsiteY3" fmla="*/ 1607123 h 1607124"/>
              <a:gd name="connsiteX4" fmla="*/ 288512 w 4188440"/>
              <a:gd name="connsiteY4" fmla="*/ 686494 h 1607124"/>
              <a:gd name="connsiteX5" fmla="*/ 0 w 4188440"/>
              <a:gd name="connsiteY5" fmla="*/ 1114230 h 1607124"/>
              <a:gd name="connsiteX6" fmla="*/ 0 w 4188440"/>
              <a:gd name="connsiteY6" fmla="*/ 686494 h 1607124"/>
              <a:gd name="connsiteX7" fmla="*/ 3993373 w 4188440"/>
              <a:gd name="connsiteY7" fmla="*/ 0 h 1607124"/>
              <a:gd name="connsiteX8" fmla="*/ 4188440 w 4188440"/>
              <a:gd name="connsiteY8" fmla="*/ 0 h 1607124"/>
              <a:gd name="connsiteX9" fmla="*/ 4188440 w 4188440"/>
              <a:gd name="connsiteY9" fmla="*/ 641134 h 1607124"/>
              <a:gd name="connsiteX10" fmla="*/ 3536872 w 4188440"/>
              <a:gd name="connsiteY10" fmla="*/ 1607124 h 1607124"/>
              <a:gd name="connsiteX11" fmla="*/ 2909356 w 4188440"/>
              <a:gd name="connsiteY11" fmla="*/ 1607124 h 1607124"/>
              <a:gd name="connsiteX12" fmla="*/ 2705653 w 4188440"/>
              <a:gd name="connsiteY12" fmla="*/ 0 h 1607124"/>
              <a:gd name="connsiteX13" fmla="*/ 3333169 w 4188440"/>
              <a:gd name="connsiteY13" fmla="*/ 1 h 1607124"/>
              <a:gd name="connsiteX14" fmla="*/ 2249151 w 4188440"/>
              <a:gd name="connsiteY14" fmla="*/ 1607124 h 1607124"/>
              <a:gd name="connsiteX15" fmla="*/ 1621635 w 4188440"/>
              <a:gd name="connsiteY15" fmla="*/ 1607123 h 160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88440" h="1607124">
                <a:moveTo>
                  <a:pt x="948716" y="686495"/>
                </a:moveTo>
                <a:lnTo>
                  <a:pt x="1582401" y="686495"/>
                </a:lnTo>
                <a:lnTo>
                  <a:pt x="961428" y="1607123"/>
                </a:lnTo>
                <a:lnTo>
                  <a:pt x="327744" y="1607123"/>
                </a:lnTo>
                <a:close/>
                <a:moveTo>
                  <a:pt x="288512" y="686494"/>
                </a:moveTo>
                <a:lnTo>
                  <a:pt x="0" y="1114230"/>
                </a:lnTo>
                <a:lnTo>
                  <a:pt x="0" y="686494"/>
                </a:lnTo>
                <a:close/>
                <a:moveTo>
                  <a:pt x="3993373" y="0"/>
                </a:moveTo>
                <a:lnTo>
                  <a:pt x="4188440" y="0"/>
                </a:lnTo>
                <a:lnTo>
                  <a:pt x="4188440" y="641134"/>
                </a:lnTo>
                <a:lnTo>
                  <a:pt x="3536872" y="1607124"/>
                </a:lnTo>
                <a:lnTo>
                  <a:pt x="2909356" y="1607124"/>
                </a:lnTo>
                <a:close/>
                <a:moveTo>
                  <a:pt x="2705653" y="0"/>
                </a:moveTo>
                <a:lnTo>
                  <a:pt x="3333169" y="1"/>
                </a:lnTo>
                <a:lnTo>
                  <a:pt x="2249151" y="1607124"/>
                </a:lnTo>
                <a:lnTo>
                  <a:pt x="1621635" y="1607123"/>
                </a:lnTo>
                <a:close/>
              </a:path>
            </a:pathLst>
          </a:cu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3" name="Rectangle 2">
            <a:extLst>
              <a:ext uri="{FF2B5EF4-FFF2-40B4-BE49-F238E27FC236}">
                <a16:creationId xmlns:a16="http://schemas.microsoft.com/office/drawing/2014/main" id="{FC3B96A2-D081-2121-4224-F7E10BA0DF07}"/>
              </a:ext>
            </a:extLst>
          </p:cNvPr>
          <p:cNvSpPr/>
          <p:nvPr userDrawn="1"/>
        </p:nvSpPr>
        <p:spPr>
          <a:xfrm>
            <a:off x="965663" y="1204625"/>
            <a:ext cx="2551215" cy="2260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US" sz="4000" dirty="0">
              <a:solidFill>
                <a:schemeClr val="bg1"/>
              </a:solidFill>
            </a:endParaRPr>
          </a:p>
        </p:txBody>
      </p:sp>
      <p:sp>
        <p:nvSpPr>
          <p:cNvPr id="7" name="Freeform: Shape 6">
            <a:extLst>
              <a:ext uri="{FF2B5EF4-FFF2-40B4-BE49-F238E27FC236}">
                <a16:creationId xmlns:a16="http://schemas.microsoft.com/office/drawing/2014/main" id="{84887BEE-1EC5-4C02-887B-9790537F37B3}"/>
              </a:ext>
            </a:extLst>
          </p:cNvPr>
          <p:cNvSpPr/>
          <p:nvPr userDrawn="1"/>
        </p:nvSpPr>
        <p:spPr>
          <a:xfrm>
            <a:off x="4359377" y="360000"/>
            <a:ext cx="7472624" cy="6138000"/>
          </a:xfrm>
          <a:custGeom>
            <a:avLst/>
            <a:gdLst>
              <a:gd name="connsiteX0" fmla="*/ 0 w 11472000"/>
              <a:gd name="connsiteY0" fmla="*/ 0 h 6138000"/>
              <a:gd name="connsiteX1" fmla="*/ 11472000 w 11472000"/>
              <a:gd name="connsiteY1" fmla="*/ 0 h 6138000"/>
              <a:gd name="connsiteX2" fmla="*/ 11472000 w 11472000"/>
              <a:gd name="connsiteY2" fmla="*/ 6138000 h 6138000"/>
              <a:gd name="connsiteX3" fmla="*/ 0 w 11472000"/>
              <a:gd name="connsiteY3" fmla="*/ 6138000 h 6138000"/>
            </a:gdLst>
            <a:ahLst/>
            <a:cxnLst>
              <a:cxn ang="0">
                <a:pos x="connsiteX0" y="connsiteY0"/>
              </a:cxn>
              <a:cxn ang="0">
                <a:pos x="connsiteX1" y="connsiteY1"/>
              </a:cxn>
              <a:cxn ang="0">
                <a:pos x="connsiteX2" y="connsiteY2"/>
              </a:cxn>
              <a:cxn ang="0">
                <a:pos x="connsiteX3" y="connsiteY3"/>
              </a:cxn>
            </a:cxnLst>
            <a:rect l="l" t="t" r="r" b="b"/>
            <a:pathLst>
              <a:path w="11472000" h="6138000">
                <a:moveTo>
                  <a:pt x="0" y="0"/>
                </a:moveTo>
                <a:lnTo>
                  <a:pt x="11472000" y="0"/>
                </a:lnTo>
                <a:lnTo>
                  <a:pt x="11472000" y="6138000"/>
                </a:lnTo>
                <a:lnTo>
                  <a:pt x="0" y="613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5" name="Picture 4" descr="Icon&#10;&#10;Description automatically generated">
            <a:extLst>
              <a:ext uri="{FF2B5EF4-FFF2-40B4-BE49-F238E27FC236}">
                <a16:creationId xmlns:a16="http://schemas.microsoft.com/office/drawing/2014/main" id="{A8516B2D-4139-F732-9F42-6E89C8FDC96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6013" y="1332629"/>
            <a:ext cx="1470363" cy="132827"/>
          </a:xfrm>
          <a:prstGeom prst="rect">
            <a:avLst/>
          </a:prstGeom>
        </p:spPr>
      </p:pic>
      <p:sp>
        <p:nvSpPr>
          <p:cNvPr id="2" name="Title 1">
            <a:extLst>
              <a:ext uri="{FF2B5EF4-FFF2-40B4-BE49-F238E27FC236}">
                <a16:creationId xmlns:a16="http://schemas.microsoft.com/office/drawing/2014/main" id="{8B540321-3AC1-CB0B-50B2-46F3F63065B6}"/>
              </a:ext>
            </a:extLst>
          </p:cNvPr>
          <p:cNvSpPr>
            <a:spLocks noGrp="1"/>
          </p:cNvSpPr>
          <p:nvPr>
            <p:ph type="title"/>
          </p:nvPr>
        </p:nvSpPr>
        <p:spPr>
          <a:xfrm>
            <a:off x="1036012" y="1881187"/>
            <a:ext cx="3204000" cy="2592000"/>
          </a:xfrm>
        </p:spPr>
        <p:txBody>
          <a:bodyPr/>
          <a:lstStyle>
            <a:lvl1pPr>
              <a:defRPr sz="4800"/>
            </a:lvl1p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562D9216-B948-BFD1-4EB9-50506FA6EAA0}"/>
              </a:ext>
            </a:extLst>
          </p:cNvPr>
          <p:cNvSpPr>
            <a:spLocks noGrp="1"/>
          </p:cNvSpPr>
          <p:nvPr>
            <p:ph type="dt" sz="half" idx="11"/>
          </p:nvPr>
        </p:nvSpPr>
        <p:spPr/>
        <p:txBody>
          <a:bodyPr/>
          <a:lstStyle/>
          <a:p>
            <a:r>
              <a:rPr lang="en-US"/>
              <a:t>02/13/2023</a:t>
            </a:r>
            <a:endParaRPr lang="en-US" dirty="0"/>
          </a:p>
        </p:txBody>
      </p:sp>
      <p:sp>
        <p:nvSpPr>
          <p:cNvPr id="8" name="Footer Placeholder 7">
            <a:extLst>
              <a:ext uri="{FF2B5EF4-FFF2-40B4-BE49-F238E27FC236}">
                <a16:creationId xmlns:a16="http://schemas.microsoft.com/office/drawing/2014/main" id="{0F4105CC-D3E7-2EFB-0ABA-B2D3104E326A}"/>
              </a:ext>
            </a:extLst>
          </p:cNvPr>
          <p:cNvSpPr>
            <a:spLocks noGrp="1"/>
          </p:cNvSpPr>
          <p:nvPr>
            <p:ph type="ftr" sz="quarter" idx="12"/>
          </p:nvPr>
        </p:nvSpPr>
        <p:spPr/>
        <p:txBody>
          <a:bodyPr/>
          <a:lstStyle/>
          <a:p>
            <a:r>
              <a:rPr lang="en-GB"/>
              <a:t>TEKTRONIX CONFIDENTIAL</a:t>
            </a:r>
            <a:endParaRPr lang="en-GB" dirty="0"/>
          </a:p>
        </p:txBody>
      </p:sp>
      <p:grpSp>
        <p:nvGrpSpPr>
          <p:cNvPr id="10" name="Group 9">
            <a:extLst>
              <a:ext uri="{FF2B5EF4-FFF2-40B4-BE49-F238E27FC236}">
                <a16:creationId xmlns:a16="http://schemas.microsoft.com/office/drawing/2014/main" id="{71F251F8-649C-D0C7-9BE8-FAD8B1C55FA4}"/>
              </a:ext>
            </a:extLst>
          </p:cNvPr>
          <p:cNvGrpSpPr>
            <a:grpSpLocks noChangeAspect="1"/>
          </p:cNvGrpSpPr>
          <p:nvPr userDrawn="1"/>
        </p:nvGrpSpPr>
        <p:grpSpPr>
          <a:xfrm>
            <a:off x="561017" y="5972434"/>
            <a:ext cx="342000" cy="342000"/>
            <a:chOff x="732795" y="5443187"/>
            <a:chExt cx="512024" cy="512024"/>
          </a:xfrm>
        </p:grpSpPr>
        <p:sp>
          <p:nvSpPr>
            <p:cNvPr id="11" name="Oval 10">
              <a:extLst>
                <a:ext uri="{FF2B5EF4-FFF2-40B4-BE49-F238E27FC236}">
                  <a16:creationId xmlns:a16="http://schemas.microsoft.com/office/drawing/2014/main" id="{DA9F754A-2B5F-1E74-68F1-744CA1DD1B97}"/>
                </a:ext>
              </a:extLst>
            </p:cNvPr>
            <p:cNvSpPr/>
            <p:nvPr userDrawn="1"/>
          </p:nvSpPr>
          <p:spPr>
            <a:xfrm>
              <a:off x="791069" y="5501461"/>
              <a:ext cx="395476" cy="395476"/>
            </a:xfrm>
            <a:prstGeom prst="ellipse">
              <a:avLst/>
            </a:prstGeom>
            <a:solidFill>
              <a:srgbClr val="1B2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331CA339-7A5B-09EC-0527-447D22AF4256}"/>
                </a:ext>
              </a:extLst>
            </p:cNvPr>
            <p:cNvSpPr/>
            <p:nvPr userDrawn="1"/>
          </p:nvSpPr>
          <p:spPr>
            <a:xfrm>
              <a:off x="889465" y="5573680"/>
              <a:ext cx="255576" cy="276596"/>
            </a:xfrm>
            <a:custGeom>
              <a:avLst/>
              <a:gdLst>
                <a:gd name="connsiteX0" fmla="*/ 64725 w 230040"/>
                <a:gd name="connsiteY0" fmla="*/ 244057 h 244056"/>
                <a:gd name="connsiteX1" fmla="*/ 0 w 230040"/>
                <a:gd name="connsiteY1" fmla="*/ 244057 h 244056"/>
                <a:gd name="connsiteX2" fmla="*/ 165728 w 230040"/>
                <a:gd name="connsiteY2" fmla="*/ 0 h 244056"/>
                <a:gd name="connsiteX3" fmla="*/ 230040 w 230040"/>
                <a:gd name="connsiteY3" fmla="*/ 0 h 244056"/>
              </a:gdLst>
              <a:ahLst/>
              <a:cxnLst>
                <a:cxn ang="0">
                  <a:pos x="connsiteX0" y="connsiteY0"/>
                </a:cxn>
                <a:cxn ang="0">
                  <a:pos x="connsiteX1" y="connsiteY1"/>
                </a:cxn>
                <a:cxn ang="0">
                  <a:pos x="connsiteX2" y="connsiteY2"/>
                </a:cxn>
                <a:cxn ang="0">
                  <a:pos x="connsiteX3" y="connsiteY3"/>
                </a:cxn>
              </a:cxnLst>
              <a:rect l="l" t="t" r="r" b="b"/>
              <a:pathLst>
                <a:path w="230040" h="244056">
                  <a:moveTo>
                    <a:pt x="64725" y="244057"/>
                  </a:moveTo>
                  <a:lnTo>
                    <a:pt x="0" y="244057"/>
                  </a:lnTo>
                  <a:lnTo>
                    <a:pt x="165728" y="0"/>
                  </a:lnTo>
                  <a:lnTo>
                    <a:pt x="230040" y="0"/>
                  </a:lnTo>
                  <a:close/>
                </a:path>
              </a:pathLst>
            </a:custGeom>
            <a:solidFill>
              <a:srgbClr val="1CB5D8"/>
            </a:solidFill>
            <a:ln w="4071" cap="flat">
              <a:noFill/>
              <a:prstDash val="solid"/>
              <a:miter/>
            </a:ln>
          </p:spPr>
          <p:txBody>
            <a:bodyPr rtlCol="0" anchor="ctr"/>
            <a:lstStyle/>
            <a:p>
              <a:endParaRPr lang="en-GB"/>
            </a:p>
          </p:txBody>
        </p:sp>
        <p:grpSp>
          <p:nvGrpSpPr>
            <p:cNvPr id="14" name="Graphic 18">
              <a:extLst>
                <a:ext uri="{FF2B5EF4-FFF2-40B4-BE49-F238E27FC236}">
                  <a16:creationId xmlns:a16="http://schemas.microsoft.com/office/drawing/2014/main" id="{006C8430-0323-D084-9F19-884E1F672CF7}"/>
                </a:ext>
              </a:extLst>
            </p:cNvPr>
            <p:cNvGrpSpPr/>
            <p:nvPr userDrawn="1"/>
          </p:nvGrpSpPr>
          <p:grpSpPr>
            <a:xfrm>
              <a:off x="732795" y="5443187"/>
              <a:ext cx="512024" cy="512024"/>
              <a:chOff x="4155" y="1368388"/>
              <a:chExt cx="512024" cy="512024"/>
            </a:xfrm>
            <a:solidFill>
              <a:schemeClr val="bg1"/>
            </a:solidFill>
          </p:grpSpPr>
          <p:sp>
            <p:nvSpPr>
              <p:cNvPr id="15" name="Freeform: Shape 14">
                <a:extLst>
                  <a:ext uri="{FF2B5EF4-FFF2-40B4-BE49-F238E27FC236}">
                    <a16:creationId xmlns:a16="http://schemas.microsoft.com/office/drawing/2014/main" id="{A4EBDF5D-C031-4206-6AB0-780D91EFB427}"/>
                  </a:ext>
                </a:extLst>
              </p:cNvPr>
              <p:cNvSpPr>
                <a:spLocks noChangeAspect="1"/>
              </p:cNvSpPr>
              <p:nvPr/>
            </p:nvSpPr>
            <p:spPr>
              <a:xfrm>
                <a:off x="4155" y="1368388"/>
                <a:ext cx="512024" cy="512024"/>
              </a:xfrm>
              <a:custGeom>
                <a:avLst/>
                <a:gdLst>
                  <a:gd name="connsiteX0" fmla="*/ 256012 w 512024"/>
                  <a:gd name="connsiteY0" fmla="*/ 0 h 512024"/>
                  <a:gd name="connsiteX1" fmla="*/ 0 w 512024"/>
                  <a:gd name="connsiteY1" fmla="*/ 256012 h 512024"/>
                  <a:gd name="connsiteX2" fmla="*/ 256012 w 512024"/>
                  <a:gd name="connsiteY2" fmla="*/ 512025 h 512024"/>
                  <a:gd name="connsiteX3" fmla="*/ 512025 w 512024"/>
                  <a:gd name="connsiteY3" fmla="*/ 256012 h 512024"/>
                  <a:gd name="connsiteX4" fmla="*/ 256012 w 512024"/>
                  <a:gd name="connsiteY4" fmla="*/ 0 h 512024"/>
                  <a:gd name="connsiteX5" fmla="*/ 112546 w 512024"/>
                  <a:gd name="connsiteY5" fmla="*/ 146764 h 512024"/>
                  <a:gd name="connsiteX6" fmla="*/ 323210 w 512024"/>
                  <a:gd name="connsiteY6" fmla="*/ 146764 h 512024"/>
                  <a:gd name="connsiteX7" fmla="*/ 288168 w 512024"/>
                  <a:gd name="connsiteY7" fmla="*/ 198708 h 512024"/>
                  <a:gd name="connsiteX8" fmla="*/ 228803 w 512024"/>
                  <a:gd name="connsiteY8" fmla="*/ 198708 h 512024"/>
                  <a:gd name="connsiteX9" fmla="*/ 228803 w 512024"/>
                  <a:gd name="connsiteY9" fmla="*/ 286932 h 512024"/>
                  <a:gd name="connsiteX10" fmla="*/ 169850 w 512024"/>
                  <a:gd name="connsiteY10" fmla="*/ 373506 h 512024"/>
                  <a:gd name="connsiteX11" fmla="*/ 169850 w 512024"/>
                  <a:gd name="connsiteY11" fmla="*/ 198296 h 512024"/>
                  <a:gd name="connsiteX12" fmla="*/ 112546 w 512024"/>
                  <a:gd name="connsiteY12" fmla="*/ 198296 h 512024"/>
                  <a:gd name="connsiteX13" fmla="*/ 112546 w 512024"/>
                  <a:gd name="connsiteY13" fmla="*/ 146764 h 512024"/>
                  <a:gd name="connsiteX14" fmla="*/ 335166 w 512024"/>
                  <a:gd name="connsiteY14" fmla="*/ 390821 h 512024"/>
                  <a:gd name="connsiteX15" fmla="*/ 292703 w 512024"/>
                  <a:gd name="connsiteY15" fmla="*/ 321149 h 512024"/>
                  <a:gd name="connsiteX16" fmla="*/ 326921 w 512024"/>
                  <a:gd name="connsiteY16" fmla="*/ 270854 h 512024"/>
                  <a:gd name="connsiteX17" fmla="*/ 399478 w 512024"/>
                  <a:gd name="connsiteY17" fmla="*/ 390821 h 512024"/>
                  <a:gd name="connsiteX18" fmla="*/ 335166 w 512024"/>
                  <a:gd name="connsiteY18" fmla="*/ 390821 h 512024"/>
                  <a:gd name="connsiteX19" fmla="*/ 234163 w 512024"/>
                  <a:gd name="connsiteY19" fmla="*/ 390821 h 512024"/>
                  <a:gd name="connsiteX20" fmla="*/ 169438 w 512024"/>
                  <a:gd name="connsiteY20" fmla="*/ 390821 h 512024"/>
                  <a:gd name="connsiteX21" fmla="*/ 334754 w 512024"/>
                  <a:gd name="connsiteY21" fmla="*/ 146352 h 512024"/>
                  <a:gd name="connsiteX22" fmla="*/ 399478 w 512024"/>
                  <a:gd name="connsiteY22" fmla="*/ 146352 h 512024"/>
                  <a:gd name="connsiteX23" fmla="*/ 234163 w 512024"/>
                  <a:gd name="connsiteY23" fmla="*/ 390821 h 51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2024" h="512024">
                    <a:moveTo>
                      <a:pt x="256012" y="0"/>
                    </a:moveTo>
                    <a:cubicBezTo>
                      <a:pt x="114608" y="0"/>
                      <a:pt x="0" y="114608"/>
                      <a:pt x="0" y="256012"/>
                    </a:cubicBezTo>
                    <a:cubicBezTo>
                      <a:pt x="0" y="397417"/>
                      <a:pt x="114608" y="512025"/>
                      <a:pt x="256012" y="512025"/>
                    </a:cubicBezTo>
                    <a:cubicBezTo>
                      <a:pt x="397417" y="512025"/>
                      <a:pt x="512025" y="397417"/>
                      <a:pt x="512025" y="256012"/>
                    </a:cubicBezTo>
                    <a:cubicBezTo>
                      <a:pt x="512025" y="114608"/>
                      <a:pt x="397417" y="0"/>
                      <a:pt x="256012" y="0"/>
                    </a:cubicBezTo>
                    <a:close/>
                    <a:moveTo>
                      <a:pt x="112546" y="146764"/>
                    </a:moveTo>
                    <a:lnTo>
                      <a:pt x="323210" y="146764"/>
                    </a:lnTo>
                    <a:lnTo>
                      <a:pt x="288168" y="198708"/>
                    </a:lnTo>
                    <a:lnTo>
                      <a:pt x="228803" y="198708"/>
                    </a:lnTo>
                    <a:lnTo>
                      <a:pt x="228803" y="286932"/>
                    </a:lnTo>
                    <a:lnTo>
                      <a:pt x="169850" y="373506"/>
                    </a:lnTo>
                    <a:lnTo>
                      <a:pt x="169850" y="198296"/>
                    </a:lnTo>
                    <a:lnTo>
                      <a:pt x="112546" y="198296"/>
                    </a:lnTo>
                    <a:lnTo>
                      <a:pt x="112546" y="146764"/>
                    </a:lnTo>
                    <a:close/>
                    <a:moveTo>
                      <a:pt x="335166" y="390821"/>
                    </a:moveTo>
                    <a:lnTo>
                      <a:pt x="292703" y="321149"/>
                    </a:lnTo>
                    <a:lnTo>
                      <a:pt x="326921" y="270854"/>
                    </a:lnTo>
                    <a:lnTo>
                      <a:pt x="399478" y="390821"/>
                    </a:lnTo>
                    <a:lnTo>
                      <a:pt x="335166" y="390821"/>
                    </a:lnTo>
                    <a:close/>
                    <a:moveTo>
                      <a:pt x="234163" y="390821"/>
                    </a:moveTo>
                    <a:lnTo>
                      <a:pt x="169438" y="390821"/>
                    </a:lnTo>
                    <a:lnTo>
                      <a:pt x="334754" y="146352"/>
                    </a:lnTo>
                    <a:lnTo>
                      <a:pt x="399478" y="146352"/>
                    </a:lnTo>
                    <a:lnTo>
                      <a:pt x="234163" y="390821"/>
                    </a:lnTo>
                    <a:close/>
                  </a:path>
                </a:pathLst>
              </a:custGeom>
              <a:grpFill/>
              <a:ln w="4071" cap="flat">
                <a:noFill/>
                <a:prstDash val="solid"/>
                <a:miter/>
              </a:ln>
            </p:spPr>
            <p:txBody>
              <a:bodyPr rtlCol="0" anchor="ctr"/>
              <a:lstStyle/>
              <a:p>
                <a:endParaRPr lang="en-GB"/>
              </a:p>
            </p:txBody>
          </p:sp>
          <p:grpSp>
            <p:nvGrpSpPr>
              <p:cNvPr id="17" name="Graphic 18">
                <a:extLst>
                  <a:ext uri="{FF2B5EF4-FFF2-40B4-BE49-F238E27FC236}">
                    <a16:creationId xmlns:a16="http://schemas.microsoft.com/office/drawing/2014/main" id="{80ACF4FA-6365-B9DD-E661-C8F97B1355E8}"/>
                  </a:ext>
                </a:extLst>
              </p:cNvPr>
              <p:cNvGrpSpPr/>
              <p:nvPr/>
            </p:nvGrpSpPr>
            <p:grpSpPr>
              <a:xfrm>
                <a:off x="428368" y="1854852"/>
                <a:ext cx="49058" cy="25559"/>
                <a:chOff x="428368" y="1854852"/>
                <a:chExt cx="49058" cy="25559"/>
              </a:xfrm>
              <a:grpFill/>
            </p:grpSpPr>
            <p:sp>
              <p:nvSpPr>
                <p:cNvPr id="18" name="Freeform: Shape 17">
                  <a:extLst>
                    <a:ext uri="{FF2B5EF4-FFF2-40B4-BE49-F238E27FC236}">
                      <a16:creationId xmlns:a16="http://schemas.microsoft.com/office/drawing/2014/main" id="{3DF50D36-E86F-8FB5-4F94-272A0F226C0F}"/>
                    </a:ext>
                  </a:extLst>
                </p:cNvPr>
                <p:cNvSpPr/>
                <p:nvPr/>
              </p:nvSpPr>
              <p:spPr>
                <a:xfrm>
                  <a:off x="428368" y="1854852"/>
                  <a:ext cx="20612" cy="25559"/>
                </a:xfrm>
                <a:custGeom>
                  <a:avLst/>
                  <a:gdLst>
                    <a:gd name="connsiteX0" fmla="*/ 8657 w 20612"/>
                    <a:gd name="connsiteY0" fmla="*/ 2886 h 25559"/>
                    <a:gd name="connsiteX1" fmla="*/ 0 w 20612"/>
                    <a:gd name="connsiteY1" fmla="*/ 2886 h 25559"/>
                    <a:gd name="connsiteX2" fmla="*/ 0 w 20612"/>
                    <a:gd name="connsiteY2" fmla="*/ 0 h 25559"/>
                    <a:gd name="connsiteX3" fmla="*/ 20613 w 20612"/>
                    <a:gd name="connsiteY3" fmla="*/ 0 h 25559"/>
                    <a:gd name="connsiteX4" fmla="*/ 20613 w 20612"/>
                    <a:gd name="connsiteY4" fmla="*/ 2886 h 25559"/>
                    <a:gd name="connsiteX5" fmla="*/ 11955 w 20612"/>
                    <a:gd name="connsiteY5" fmla="*/ 2886 h 25559"/>
                    <a:gd name="connsiteX6" fmla="*/ 11955 w 20612"/>
                    <a:gd name="connsiteY6" fmla="*/ 25560 h 25559"/>
                    <a:gd name="connsiteX7" fmla="*/ 8657 w 20612"/>
                    <a:gd name="connsiteY7" fmla="*/ 25560 h 25559"/>
                    <a:gd name="connsiteX8" fmla="*/ 8657 w 20612"/>
                    <a:gd name="connsiteY8" fmla="*/ 2886 h 2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2" h="25559">
                      <a:moveTo>
                        <a:pt x="8657" y="2886"/>
                      </a:moveTo>
                      <a:lnTo>
                        <a:pt x="0" y="2886"/>
                      </a:lnTo>
                      <a:lnTo>
                        <a:pt x="0" y="0"/>
                      </a:lnTo>
                      <a:lnTo>
                        <a:pt x="20613" y="0"/>
                      </a:lnTo>
                      <a:lnTo>
                        <a:pt x="20613" y="2886"/>
                      </a:lnTo>
                      <a:lnTo>
                        <a:pt x="11955" y="2886"/>
                      </a:lnTo>
                      <a:lnTo>
                        <a:pt x="11955" y="25560"/>
                      </a:lnTo>
                      <a:lnTo>
                        <a:pt x="8657" y="25560"/>
                      </a:lnTo>
                      <a:lnTo>
                        <a:pt x="8657" y="2886"/>
                      </a:lnTo>
                      <a:close/>
                    </a:path>
                  </a:pathLst>
                </a:custGeom>
                <a:grpFill/>
                <a:ln w="4071"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C7159FB-B58C-EA46-E824-2983F6283DE4}"/>
                    </a:ext>
                  </a:extLst>
                </p:cNvPr>
                <p:cNvSpPr/>
                <p:nvPr/>
              </p:nvSpPr>
              <p:spPr>
                <a:xfrm>
                  <a:off x="451867" y="1854852"/>
                  <a:ext cx="25560" cy="25559"/>
                </a:xfrm>
                <a:custGeom>
                  <a:avLst/>
                  <a:gdLst>
                    <a:gd name="connsiteX0" fmla="*/ 0 w 25560"/>
                    <a:gd name="connsiteY0" fmla="*/ 0 h 25559"/>
                    <a:gd name="connsiteX1" fmla="*/ 4535 w 25560"/>
                    <a:gd name="connsiteY1" fmla="*/ 0 h 25559"/>
                    <a:gd name="connsiteX2" fmla="*/ 12780 w 25560"/>
                    <a:gd name="connsiteY2" fmla="*/ 21437 h 25559"/>
                    <a:gd name="connsiteX3" fmla="*/ 21025 w 25560"/>
                    <a:gd name="connsiteY3" fmla="*/ 0 h 25559"/>
                    <a:gd name="connsiteX4" fmla="*/ 25560 w 25560"/>
                    <a:gd name="connsiteY4" fmla="*/ 0 h 25559"/>
                    <a:gd name="connsiteX5" fmla="*/ 25560 w 25560"/>
                    <a:gd name="connsiteY5" fmla="*/ 25560 h 25559"/>
                    <a:gd name="connsiteX6" fmla="*/ 22262 w 25560"/>
                    <a:gd name="connsiteY6" fmla="*/ 25560 h 25559"/>
                    <a:gd name="connsiteX7" fmla="*/ 22262 w 25560"/>
                    <a:gd name="connsiteY7" fmla="*/ 4123 h 25559"/>
                    <a:gd name="connsiteX8" fmla="*/ 22262 w 25560"/>
                    <a:gd name="connsiteY8" fmla="*/ 4123 h 25559"/>
                    <a:gd name="connsiteX9" fmla="*/ 14429 w 25560"/>
                    <a:gd name="connsiteY9" fmla="*/ 25560 h 25559"/>
                    <a:gd name="connsiteX10" fmla="*/ 11543 w 25560"/>
                    <a:gd name="connsiteY10" fmla="*/ 25560 h 25559"/>
                    <a:gd name="connsiteX11" fmla="*/ 3710 w 25560"/>
                    <a:gd name="connsiteY11" fmla="*/ 4123 h 25559"/>
                    <a:gd name="connsiteX12" fmla="*/ 3710 w 25560"/>
                    <a:gd name="connsiteY12" fmla="*/ 4123 h 25559"/>
                    <a:gd name="connsiteX13" fmla="*/ 3710 w 25560"/>
                    <a:gd name="connsiteY13" fmla="*/ 25560 h 25559"/>
                    <a:gd name="connsiteX14" fmla="*/ 412 w 25560"/>
                    <a:gd name="connsiteY14" fmla="*/ 25560 h 25559"/>
                    <a:gd name="connsiteX15" fmla="*/ 412 w 25560"/>
                    <a:gd name="connsiteY15" fmla="*/ 0 h 2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560" h="25559">
                      <a:moveTo>
                        <a:pt x="0" y="0"/>
                      </a:moveTo>
                      <a:lnTo>
                        <a:pt x="4535" y="0"/>
                      </a:lnTo>
                      <a:lnTo>
                        <a:pt x="12780" y="21437"/>
                      </a:lnTo>
                      <a:lnTo>
                        <a:pt x="21025" y="0"/>
                      </a:lnTo>
                      <a:lnTo>
                        <a:pt x="25560" y="0"/>
                      </a:lnTo>
                      <a:lnTo>
                        <a:pt x="25560" y="25560"/>
                      </a:lnTo>
                      <a:lnTo>
                        <a:pt x="22262" y="25560"/>
                      </a:lnTo>
                      <a:lnTo>
                        <a:pt x="22262" y="4123"/>
                      </a:lnTo>
                      <a:lnTo>
                        <a:pt x="22262" y="4123"/>
                      </a:lnTo>
                      <a:lnTo>
                        <a:pt x="14429" y="25560"/>
                      </a:lnTo>
                      <a:lnTo>
                        <a:pt x="11543" y="25560"/>
                      </a:lnTo>
                      <a:lnTo>
                        <a:pt x="3710" y="4123"/>
                      </a:lnTo>
                      <a:lnTo>
                        <a:pt x="3710" y="4123"/>
                      </a:lnTo>
                      <a:lnTo>
                        <a:pt x="3710" y="25560"/>
                      </a:lnTo>
                      <a:lnTo>
                        <a:pt x="412" y="25560"/>
                      </a:lnTo>
                      <a:lnTo>
                        <a:pt x="412" y="0"/>
                      </a:lnTo>
                      <a:close/>
                    </a:path>
                  </a:pathLst>
                </a:custGeom>
                <a:grpFill/>
                <a:ln w="4071" cap="flat">
                  <a:noFill/>
                  <a:prstDash val="solid"/>
                  <a:miter/>
                </a:ln>
              </p:spPr>
              <p:txBody>
                <a:bodyPr rtlCol="0" anchor="ctr"/>
                <a:lstStyle/>
                <a:p>
                  <a:endParaRPr lang="en-GB"/>
                </a:p>
              </p:txBody>
            </p:sp>
          </p:grpSp>
        </p:grpSp>
      </p:grpSp>
      <p:sp>
        <p:nvSpPr>
          <p:cNvPr id="21" name="Slide Number Placeholder 5">
            <a:extLst>
              <a:ext uri="{FF2B5EF4-FFF2-40B4-BE49-F238E27FC236}">
                <a16:creationId xmlns:a16="http://schemas.microsoft.com/office/drawing/2014/main" id="{9668901C-4EBD-E55A-C0C8-79E86AA71E7F}"/>
              </a:ext>
            </a:extLst>
          </p:cNvPr>
          <p:cNvSpPr>
            <a:spLocks noGrp="1"/>
          </p:cNvSpPr>
          <p:nvPr>
            <p:ph type="sldNum" sz="quarter" idx="4"/>
          </p:nvPr>
        </p:nvSpPr>
        <p:spPr>
          <a:xfrm>
            <a:off x="11461749" y="5740400"/>
            <a:ext cx="730251" cy="1117600"/>
          </a:xfrm>
          <a:prstGeom prst="triangle">
            <a:avLst>
              <a:gd name="adj" fmla="val 100000"/>
            </a:avLst>
          </a:prstGeom>
          <a:solidFill>
            <a:srgbClr val="A5CE39"/>
          </a:solidFill>
        </p:spPr>
        <p:txBody>
          <a:bodyPr vert="horz" lIns="0" tIns="0" rIns="144000" bIns="108000" rtlCol="0" anchor="b"/>
          <a:lstStyle>
            <a:lvl1pPr algn="r">
              <a:lnSpc>
                <a:spcPts val="1800"/>
              </a:lnSpc>
              <a:defRPr sz="1151" b="1" cap="all" baseline="0">
                <a:solidFill>
                  <a:schemeClr val="bg1"/>
                </a:solidFill>
                <a:latin typeface="+mn-lt"/>
                <a:cs typeface="+mn-lt" panose="020B0604020202020204" pitchFamily="34" charset="0"/>
              </a:defRPr>
            </a:lvl1pPr>
          </a:lstStyle>
          <a:p>
            <a:fld id="{D04C646A-21F2-4982-A82E-3CAE6AE06C52}" type="slidenum">
              <a:rPr lang="en-US" smtClean="0"/>
              <a:pPr/>
              <a:t>‹#›</a:t>
            </a:fld>
            <a:endParaRPr lang="en-US"/>
          </a:p>
        </p:txBody>
      </p:sp>
      <p:sp>
        <p:nvSpPr>
          <p:cNvPr id="9" name="Text Placeholder 9">
            <a:extLst>
              <a:ext uri="{FF2B5EF4-FFF2-40B4-BE49-F238E27FC236}">
                <a16:creationId xmlns:a16="http://schemas.microsoft.com/office/drawing/2014/main" id="{75301B1B-3E7A-8A3E-9115-1A5BCCB05980}"/>
              </a:ext>
            </a:extLst>
          </p:cNvPr>
          <p:cNvSpPr>
            <a:spLocks noGrp="1"/>
          </p:cNvSpPr>
          <p:nvPr>
            <p:ph type="body" sz="quarter" idx="10"/>
          </p:nvPr>
        </p:nvSpPr>
        <p:spPr>
          <a:xfrm>
            <a:off x="5029200" y="862013"/>
            <a:ext cx="6217920" cy="5246687"/>
          </a:xfrm>
        </p:spPr>
        <p:txBody>
          <a:bodyPr anchor="ctr"/>
          <a:lstStyle>
            <a:lvl1pPr>
              <a:defRPr>
                <a:solidFill>
                  <a:srgbClr val="2D3640"/>
                </a:solidFill>
              </a:defRPr>
            </a:lvl1pPr>
            <a:lvl2pPr>
              <a:defRPr>
                <a:solidFill>
                  <a:srgbClr val="2D3640"/>
                </a:solidFill>
              </a:defRPr>
            </a:lvl2pPr>
            <a:lvl3pPr>
              <a:defRPr>
                <a:solidFill>
                  <a:srgbClr val="2D3640"/>
                </a:solidFill>
              </a:defRPr>
            </a:lvl3pPr>
            <a:lvl4pPr>
              <a:defRPr>
                <a:solidFill>
                  <a:srgbClr val="2D3640"/>
                </a:solidFill>
              </a:defRPr>
            </a:lvl4pPr>
            <a:lvl5pPr>
              <a:defRPr>
                <a:solidFill>
                  <a:srgbClr val="2D36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031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eft Title and Text - Gray">
    <p:spTree>
      <p:nvGrpSpPr>
        <p:cNvPr id="1" name=""/>
        <p:cNvGrpSpPr/>
        <p:nvPr/>
      </p:nvGrpSpPr>
      <p:grpSpPr>
        <a:xfrm>
          <a:off x="0" y="0"/>
          <a:ext cx="0" cy="0"/>
          <a:chOff x="0" y="0"/>
          <a:chExt cx="0" cy="0"/>
        </a:xfrm>
      </p:grpSpPr>
      <p:sp>
        <p:nvSpPr>
          <p:cNvPr id="13" name="Freeform: Shape 1">
            <a:extLst>
              <a:ext uri="{FF2B5EF4-FFF2-40B4-BE49-F238E27FC236}">
                <a16:creationId xmlns:a16="http://schemas.microsoft.com/office/drawing/2014/main" id="{C81F0AF4-1E70-E4E1-B8F5-2930DE93E1EE}"/>
              </a:ext>
            </a:extLst>
          </p:cNvPr>
          <p:cNvSpPr/>
          <p:nvPr userDrawn="1"/>
        </p:nvSpPr>
        <p:spPr>
          <a:xfrm>
            <a:off x="360000" y="360000"/>
            <a:ext cx="4188440" cy="6138000"/>
          </a:xfrm>
          <a:custGeom>
            <a:avLst/>
            <a:gdLst>
              <a:gd name="connsiteX0" fmla="*/ 0 w 11472000"/>
              <a:gd name="connsiteY0" fmla="*/ 0 h 6138000"/>
              <a:gd name="connsiteX1" fmla="*/ 11472000 w 11472000"/>
              <a:gd name="connsiteY1" fmla="*/ 0 h 6138000"/>
              <a:gd name="connsiteX2" fmla="*/ 11472000 w 11472000"/>
              <a:gd name="connsiteY2" fmla="*/ 6138000 h 6138000"/>
              <a:gd name="connsiteX3" fmla="*/ 0 w 11472000"/>
              <a:gd name="connsiteY3" fmla="*/ 6138000 h 6138000"/>
            </a:gdLst>
            <a:ahLst/>
            <a:cxnLst>
              <a:cxn ang="0">
                <a:pos x="connsiteX0" y="connsiteY0"/>
              </a:cxn>
              <a:cxn ang="0">
                <a:pos x="connsiteX1" y="connsiteY1"/>
              </a:cxn>
              <a:cxn ang="0">
                <a:pos x="connsiteX2" y="connsiteY2"/>
              </a:cxn>
              <a:cxn ang="0">
                <a:pos x="connsiteX3" y="connsiteY3"/>
              </a:cxn>
            </a:cxnLst>
            <a:rect l="l" t="t" r="r" b="b"/>
            <a:pathLst>
              <a:path w="11472000" h="6138000">
                <a:moveTo>
                  <a:pt x="0" y="0"/>
                </a:moveTo>
                <a:lnTo>
                  <a:pt x="11472000" y="0"/>
                </a:lnTo>
                <a:lnTo>
                  <a:pt x="11472000" y="6138000"/>
                </a:lnTo>
                <a:lnTo>
                  <a:pt x="0" y="613800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DC224E45-074B-B55F-AD62-E2E13C11D6CC}"/>
              </a:ext>
            </a:extLst>
          </p:cNvPr>
          <p:cNvSpPr/>
          <p:nvPr userDrawn="1"/>
        </p:nvSpPr>
        <p:spPr>
          <a:xfrm>
            <a:off x="360000" y="4890705"/>
            <a:ext cx="4188440" cy="1607124"/>
          </a:xfrm>
          <a:custGeom>
            <a:avLst/>
            <a:gdLst>
              <a:gd name="connsiteX0" fmla="*/ 948716 w 4188440"/>
              <a:gd name="connsiteY0" fmla="*/ 686495 h 1607124"/>
              <a:gd name="connsiteX1" fmla="*/ 1582401 w 4188440"/>
              <a:gd name="connsiteY1" fmla="*/ 686495 h 1607124"/>
              <a:gd name="connsiteX2" fmla="*/ 961428 w 4188440"/>
              <a:gd name="connsiteY2" fmla="*/ 1607123 h 1607124"/>
              <a:gd name="connsiteX3" fmla="*/ 327744 w 4188440"/>
              <a:gd name="connsiteY3" fmla="*/ 1607123 h 1607124"/>
              <a:gd name="connsiteX4" fmla="*/ 288512 w 4188440"/>
              <a:gd name="connsiteY4" fmla="*/ 686494 h 1607124"/>
              <a:gd name="connsiteX5" fmla="*/ 0 w 4188440"/>
              <a:gd name="connsiteY5" fmla="*/ 1114230 h 1607124"/>
              <a:gd name="connsiteX6" fmla="*/ 0 w 4188440"/>
              <a:gd name="connsiteY6" fmla="*/ 686494 h 1607124"/>
              <a:gd name="connsiteX7" fmla="*/ 3993373 w 4188440"/>
              <a:gd name="connsiteY7" fmla="*/ 0 h 1607124"/>
              <a:gd name="connsiteX8" fmla="*/ 4188440 w 4188440"/>
              <a:gd name="connsiteY8" fmla="*/ 0 h 1607124"/>
              <a:gd name="connsiteX9" fmla="*/ 4188440 w 4188440"/>
              <a:gd name="connsiteY9" fmla="*/ 641134 h 1607124"/>
              <a:gd name="connsiteX10" fmla="*/ 3536872 w 4188440"/>
              <a:gd name="connsiteY10" fmla="*/ 1607124 h 1607124"/>
              <a:gd name="connsiteX11" fmla="*/ 2909356 w 4188440"/>
              <a:gd name="connsiteY11" fmla="*/ 1607124 h 1607124"/>
              <a:gd name="connsiteX12" fmla="*/ 2705653 w 4188440"/>
              <a:gd name="connsiteY12" fmla="*/ 0 h 1607124"/>
              <a:gd name="connsiteX13" fmla="*/ 3333169 w 4188440"/>
              <a:gd name="connsiteY13" fmla="*/ 1 h 1607124"/>
              <a:gd name="connsiteX14" fmla="*/ 2249151 w 4188440"/>
              <a:gd name="connsiteY14" fmla="*/ 1607124 h 1607124"/>
              <a:gd name="connsiteX15" fmla="*/ 1621635 w 4188440"/>
              <a:gd name="connsiteY15" fmla="*/ 1607123 h 160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88440" h="1607124">
                <a:moveTo>
                  <a:pt x="948716" y="686495"/>
                </a:moveTo>
                <a:lnTo>
                  <a:pt x="1582401" y="686495"/>
                </a:lnTo>
                <a:lnTo>
                  <a:pt x="961428" y="1607123"/>
                </a:lnTo>
                <a:lnTo>
                  <a:pt x="327744" y="1607123"/>
                </a:lnTo>
                <a:close/>
                <a:moveTo>
                  <a:pt x="288512" y="686494"/>
                </a:moveTo>
                <a:lnTo>
                  <a:pt x="0" y="1114230"/>
                </a:lnTo>
                <a:lnTo>
                  <a:pt x="0" y="686494"/>
                </a:lnTo>
                <a:close/>
                <a:moveTo>
                  <a:pt x="3993373" y="0"/>
                </a:moveTo>
                <a:lnTo>
                  <a:pt x="4188440" y="0"/>
                </a:lnTo>
                <a:lnTo>
                  <a:pt x="4188440" y="641134"/>
                </a:lnTo>
                <a:lnTo>
                  <a:pt x="3536872" y="1607124"/>
                </a:lnTo>
                <a:lnTo>
                  <a:pt x="2909356" y="1607124"/>
                </a:lnTo>
                <a:close/>
                <a:moveTo>
                  <a:pt x="2705653" y="0"/>
                </a:moveTo>
                <a:lnTo>
                  <a:pt x="3333169" y="1"/>
                </a:lnTo>
                <a:lnTo>
                  <a:pt x="2249151" y="1607124"/>
                </a:lnTo>
                <a:lnTo>
                  <a:pt x="1621635" y="1607123"/>
                </a:lnTo>
                <a:close/>
              </a:path>
            </a:pathLst>
          </a:cu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3" name="Rectangle 2">
            <a:extLst>
              <a:ext uri="{FF2B5EF4-FFF2-40B4-BE49-F238E27FC236}">
                <a16:creationId xmlns:a16="http://schemas.microsoft.com/office/drawing/2014/main" id="{FC3B96A2-D081-2121-4224-F7E10BA0DF07}"/>
              </a:ext>
            </a:extLst>
          </p:cNvPr>
          <p:cNvSpPr/>
          <p:nvPr userDrawn="1"/>
        </p:nvSpPr>
        <p:spPr>
          <a:xfrm>
            <a:off x="965663" y="1204625"/>
            <a:ext cx="2551215" cy="2260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US" sz="4000" dirty="0">
              <a:solidFill>
                <a:schemeClr val="bg1"/>
              </a:solidFill>
            </a:endParaRPr>
          </a:p>
        </p:txBody>
      </p:sp>
      <p:sp>
        <p:nvSpPr>
          <p:cNvPr id="7" name="Freeform: Shape 6">
            <a:extLst>
              <a:ext uri="{FF2B5EF4-FFF2-40B4-BE49-F238E27FC236}">
                <a16:creationId xmlns:a16="http://schemas.microsoft.com/office/drawing/2014/main" id="{84887BEE-1EC5-4C02-887B-9790537F37B3}"/>
              </a:ext>
            </a:extLst>
          </p:cNvPr>
          <p:cNvSpPr/>
          <p:nvPr userDrawn="1"/>
        </p:nvSpPr>
        <p:spPr>
          <a:xfrm>
            <a:off x="4359377" y="360000"/>
            <a:ext cx="7472624" cy="6138000"/>
          </a:xfrm>
          <a:custGeom>
            <a:avLst/>
            <a:gdLst>
              <a:gd name="connsiteX0" fmla="*/ 0 w 11472000"/>
              <a:gd name="connsiteY0" fmla="*/ 0 h 6138000"/>
              <a:gd name="connsiteX1" fmla="*/ 11472000 w 11472000"/>
              <a:gd name="connsiteY1" fmla="*/ 0 h 6138000"/>
              <a:gd name="connsiteX2" fmla="*/ 11472000 w 11472000"/>
              <a:gd name="connsiteY2" fmla="*/ 6138000 h 6138000"/>
              <a:gd name="connsiteX3" fmla="*/ 0 w 11472000"/>
              <a:gd name="connsiteY3" fmla="*/ 6138000 h 6138000"/>
            </a:gdLst>
            <a:ahLst/>
            <a:cxnLst>
              <a:cxn ang="0">
                <a:pos x="connsiteX0" y="connsiteY0"/>
              </a:cxn>
              <a:cxn ang="0">
                <a:pos x="connsiteX1" y="connsiteY1"/>
              </a:cxn>
              <a:cxn ang="0">
                <a:pos x="connsiteX2" y="connsiteY2"/>
              </a:cxn>
              <a:cxn ang="0">
                <a:pos x="connsiteX3" y="connsiteY3"/>
              </a:cxn>
            </a:cxnLst>
            <a:rect l="l" t="t" r="r" b="b"/>
            <a:pathLst>
              <a:path w="11472000" h="6138000">
                <a:moveTo>
                  <a:pt x="0" y="0"/>
                </a:moveTo>
                <a:lnTo>
                  <a:pt x="11472000" y="0"/>
                </a:lnTo>
                <a:lnTo>
                  <a:pt x="11472000" y="6138000"/>
                </a:lnTo>
                <a:lnTo>
                  <a:pt x="0" y="613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5" name="Picture 4" descr="Icon&#10;&#10;Description automatically generated">
            <a:extLst>
              <a:ext uri="{FF2B5EF4-FFF2-40B4-BE49-F238E27FC236}">
                <a16:creationId xmlns:a16="http://schemas.microsoft.com/office/drawing/2014/main" id="{A8516B2D-4139-F732-9F42-6E89C8FDC96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6013" y="1332629"/>
            <a:ext cx="1470363" cy="132827"/>
          </a:xfrm>
          <a:prstGeom prst="rect">
            <a:avLst/>
          </a:prstGeom>
        </p:spPr>
      </p:pic>
      <p:sp>
        <p:nvSpPr>
          <p:cNvPr id="2" name="Title 1">
            <a:extLst>
              <a:ext uri="{FF2B5EF4-FFF2-40B4-BE49-F238E27FC236}">
                <a16:creationId xmlns:a16="http://schemas.microsoft.com/office/drawing/2014/main" id="{396179C9-2C98-A6A5-0775-E81AF3882F37}"/>
              </a:ext>
            </a:extLst>
          </p:cNvPr>
          <p:cNvSpPr>
            <a:spLocks noGrp="1"/>
          </p:cNvSpPr>
          <p:nvPr>
            <p:ph type="title"/>
          </p:nvPr>
        </p:nvSpPr>
        <p:spPr>
          <a:xfrm>
            <a:off x="1036013" y="1881187"/>
            <a:ext cx="3204000" cy="2592000"/>
          </a:xfrm>
        </p:spPr>
        <p:txBody>
          <a:bodyPr/>
          <a:lstStyle>
            <a:lvl1pPr>
              <a:defRPr sz="4800"/>
            </a:lvl1p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2D0F4D15-6D46-1C99-E68B-A7635D702771}"/>
              </a:ext>
            </a:extLst>
          </p:cNvPr>
          <p:cNvSpPr>
            <a:spLocks noGrp="1"/>
          </p:cNvSpPr>
          <p:nvPr>
            <p:ph type="dt" sz="half" idx="11"/>
          </p:nvPr>
        </p:nvSpPr>
        <p:spPr/>
        <p:txBody>
          <a:bodyPr/>
          <a:lstStyle/>
          <a:p>
            <a:r>
              <a:rPr lang="en-US"/>
              <a:t>02/13/2023</a:t>
            </a:r>
            <a:endParaRPr lang="en-US" dirty="0"/>
          </a:p>
        </p:txBody>
      </p:sp>
      <p:sp>
        <p:nvSpPr>
          <p:cNvPr id="8" name="Footer Placeholder 7">
            <a:extLst>
              <a:ext uri="{FF2B5EF4-FFF2-40B4-BE49-F238E27FC236}">
                <a16:creationId xmlns:a16="http://schemas.microsoft.com/office/drawing/2014/main" id="{32875164-80F3-3091-088A-DFB6EFE6C6FB}"/>
              </a:ext>
            </a:extLst>
          </p:cNvPr>
          <p:cNvSpPr>
            <a:spLocks noGrp="1"/>
          </p:cNvSpPr>
          <p:nvPr>
            <p:ph type="ftr" sz="quarter" idx="12"/>
          </p:nvPr>
        </p:nvSpPr>
        <p:spPr/>
        <p:txBody>
          <a:bodyPr/>
          <a:lstStyle/>
          <a:p>
            <a:r>
              <a:rPr lang="en-GB"/>
              <a:t>TEKTRONIX CONFIDENTIAL</a:t>
            </a:r>
            <a:endParaRPr lang="en-GB" dirty="0"/>
          </a:p>
        </p:txBody>
      </p:sp>
      <p:grpSp>
        <p:nvGrpSpPr>
          <p:cNvPr id="10" name="Group 9">
            <a:extLst>
              <a:ext uri="{FF2B5EF4-FFF2-40B4-BE49-F238E27FC236}">
                <a16:creationId xmlns:a16="http://schemas.microsoft.com/office/drawing/2014/main" id="{1A489B03-B56B-6435-0EF1-80754B4B66D4}"/>
              </a:ext>
            </a:extLst>
          </p:cNvPr>
          <p:cNvGrpSpPr>
            <a:grpSpLocks noChangeAspect="1"/>
          </p:cNvGrpSpPr>
          <p:nvPr userDrawn="1"/>
        </p:nvGrpSpPr>
        <p:grpSpPr>
          <a:xfrm>
            <a:off x="561017" y="5972434"/>
            <a:ext cx="342000" cy="342000"/>
            <a:chOff x="732795" y="5443187"/>
            <a:chExt cx="512024" cy="512024"/>
          </a:xfrm>
        </p:grpSpPr>
        <p:sp>
          <p:nvSpPr>
            <p:cNvPr id="11" name="Oval 10">
              <a:extLst>
                <a:ext uri="{FF2B5EF4-FFF2-40B4-BE49-F238E27FC236}">
                  <a16:creationId xmlns:a16="http://schemas.microsoft.com/office/drawing/2014/main" id="{FEF618A1-B73D-8201-3878-C8474C07B86A}"/>
                </a:ext>
              </a:extLst>
            </p:cNvPr>
            <p:cNvSpPr/>
            <p:nvPr userDrawn="1"/>
          </p:nvSpPr>
          <p:spPr>
            <a:xfrm>
              <a:off x="791069" y="5501461"/>
              <a:ext cx="395476" cy="395476"/>
            </a:xfrm>
            <a:prstGeom prst="ellipse">
              <a:avLst/>
            </a:prstGeom>
            <a:solidFill>
              <a:srgbClr val="1B2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235E651C-68A6-DB82-68C4-4D5737141834}"/>
                </a:ext>
              </a:extLst>
            </p:cNvPr>
            <p:cNvSpPr/>
            <p:nvPr userDrawn="1"/>
          </p:nvSpPr>
          <p:spPr>
            <a:xfrm>
              <a:off x="889465" y="5573680"/>
              <a:ext cx="255576" cy="276596"/>
            </a:xfrm>
            <a:custGeom>
              <a:avLst/>
              <a:gdLst>
                <a:gd name="connsiteX0" fmla="*/ 64725 w 230040"/>
                <a:gd name="connsiteY0" fmla="*/ 244057 h 244056"/>
                <a:gd name="connsiteX1" fmla="*/ 0 w 230040"/>
                <a:gd name="connsiteY1" fmla="*/ 244057 h 244056"/>
                <a:gd name="connsiteX2" fmla="*/ 165728 w 230040"/>
                <a:gd name="connsiteY2" fmla="*/ 0 h 244056"/>
                <a:gd name="connsiteX3" fmla="*/ 230040 w 230040"/>
                <a:gd name="connsiteY3" fmla="*/ 0 h 244056"/>
              </a:gdLst>
              <a:ahLst/>
              <a:cxnLst>
                <a:cxn ang="0">
                  <a:pos x="connsiteX0" y="connsiteY0"/>
                </a:cxn>
                <a:cxn ang="0">
                  <a:pos x="connsiteX1" y="connsiteY1"/>
                </a:cxn>
                <a:cxn ang="0">
                  <a:pos x="connsiteX2" y="connsiteY2"/>
                </a:cxn>
                <a:cxn ang="0">
                  <a:pos x="connsiteX3" y="connsiteY3"/>
                </a:cxn>
              </a:cxnLst>
              <a:rect l="l" t="t" r="r" b="b"/>
              <a:pathLst>
                <a:path w="230040" h="244056">
                  <a:moveTo>
                    <a:pt x="64725" y="244057"/>
                  </a:moveTo>
                  <a:lnTo>
                    <a:pt x="0" y="244057"/>
                  </a:lnTo>
                  <a:lnTo>
                    <a:pt x="165728" y="0"/>
                  </a:lnTo>
                  <a:lnTo>
                    <a:pt x="230040" y="0"/>
                  </a:lnTo>
                  <a:close/>
                </a:path>
              </a:pathLst>
            </a:custGeom>
            <a:solidFill>
              <a:srgbClr val="1CB5D8"/>
            </a:solidFill>
            <a:ln w="4071" cap="flat">
              <a:noFill/>
              <a:prstDash val="solid"/>
              <a:miter/>
            </a:ln>
          </p:spPr>
          <p:txBody>
            <a:bodyPr rtlCol="0" anchor="ctr"/>
            <a:lstStyle/>
            <a:p>
              <a:endParaRPr lang="en-GB"/>
            </a:p>
          </p:txBody>
        </p:sp>
        <p:grpSp>
          <p:nvGrpSpPr>
            <p:cNvPr id="14" name="Graphic 18">
              <a:extLst>
                <a:ext uri="{FF2B5EF4-FFF2-40B4-BE49-F238E27FC236}">
                  <a16:creationId xmlns:a16="http://schemas.microsoft.com/office/drawing/2014/main" id="{9D3351F1-B709-51DE-EF9E-177C4141194F}"/>
                </a:ext>
              </a:extLst>
            </p:cNvPr>
            <p:cNvGrpSpPr/>
            <p:nvPr userDrawn="1"/>
          </p:nvGrpSpPr>
          <p:grpSpPr>
            <a:xfrm>
              <a:off x="732795" y="5443187"/>
              <a:ext cx="512024" cy="512024"/>
              <a:chOff x="4155" y="1368388"/>
              <a:chExt cx="512024" cy="512024"/>
            </a:xfrm>
            <a:solidFill>
              <a:schemeClr val="bg1"/>
            </a:solidFill>
          </p:grpSpPr>
          <p:sp>
            <p:nvSpPr>
              <p:cNvPr id="15" name="Freeform: Shape 14">
                <a:extLst>
                  <a:ext uri="{FF2B5EF4-FFF2-40B4-BE49-F238E27FC236}">
                    <a16:creationId xmlns:a16="http://schemas.microsoft.com/office/drawing/2014/main" id="{8BEBFD9C-C86D-A2C3-5358-734B2E08A7D0}"/>
                  </a:ext>
                </a:extLst>
              </p:cNvPr>
              <p:cNvSpPr>
                <a:spLocks noChangeAspect="1"/>
              </p:cNvSpPr>
              <p:nvPr/>
            </p:nvSpPr>
            <p:spPr>
              <a:xfrm>
                <a:off x="4155" y="1368388"/>
                <a:ext cx="512024" cy="512024"/>
              </a:xfrm>
              <a:custGeom>
                <a:avLst/>
                <a:gdLst>
                  <a:gd name="connsiteX0" fmla="*/ 256012 w 512024"/>
                  <a:gd name="connsiteY0" fmla="*/ 0 h 512024"/>
                  <a:gd name="connsiteX1" fmla="*/ 0 w 512024"/>
                  <a:gd name="connsiteY1" fmla="*/ 256012 h 512024"/>
                  <a:gd name="connsiteX2" fmla="*/ 256012 w 512024"/>
                  <a:gd name="connsiteY2" fmla="*/ 512025 h 512024"/>
                  <a:gd name="connsiteX3" fmla="*/ 512025 w 512024"/>
                  <a:gd name="connsiteY3" fmla="*/ 256012 h 512024"/>
                  <a:gd name="connsiteX4" fmla="*/ 256012 w 512024"/>
                  <a:gd name="connsiteY4" fmla="*/ 0 h 512024"/>
                  <a:gd name="connsiteX5" fmla="*/ 112546 w 512024"/>
                  <a:gd name="connsiteY5" fmla="*/ 146764 h 512024"/>
                  <a:gd name="connsiteX6" fmla="*/ 323210 w 512024"/>
                  <a:gd name="connsiteY6" fmla="*/ 146764 h 512024"/>
                  <a:gd name="connsiteX7" fmla="*/ 288168 w 512024"/>
                  <a:gd name="connsiteY7" fmla="*/ 198708 h 512024"/>
                  <a:gd name="connsiteX8" fmla="*/ 228803 w 512024"/>
                  <a:gd name="connsiteY8" fmla="*/ 198708 h 512024"/>
                  <a:gd name="connsiteX9" fmla="*/ 228803 w 512024"/>
                  <a:gd name="connsiteY9" fmla="*/ 286932 h 512024"/>
                  <a:gd name="connsiteX10" fmla="*/ 169850 w 512024"/>
                  <a:gd name="connsiteY10" fmla="*/ 373506 h 512024"/>
                  <a:gd name="connsiteX11" fmla="*/ 169850 w 512024"/>
                  <a:gd name="connsiteY11" fmla="*/ 198296 h 512024"/>
                  <a:gd name="connsiteX12" fmla="*/ 112546 w 512024"/>
                  <a:gd name="connsiteY12" fmla="*/ 198296 h 512024"/>
                  <a:gd name="connsiteX13" fmla="*/ 112546 w 512024"/>
                  <a:gd name="connsiteY13" fmla="*/ 146764 h 512024"/>
                  <a:gd name="connsiteX14" fmla="*/ 335166 w 512024"/>
                  <a:gd name="connsiteY14" fmla="*/ 390821 h 512024"/>
                  <a:gd name="connsiteX15" fmla="*/ 292703 w 512024"/>
                  <a:gd name="connsiteY15" fmla="*/ 321149 h 512024"/>
                  <a:gd name="connsiteX16" fmla="*/ 326921 w 512024"/>
                  <a:gd name="connsiteY16" fmla="*/ 270854 h 512024"/>
                  <a:gd name="connsiteX17" fmla="*/ 399478 w 512024"/>
                  <a:gd name="connsiteY17" fmla="*/ 390821 h 512024"/>
                  <a:gd name="connsiteX18" fmla="*/ 335166 w 512024"/>
                  <a:gd name="connsiteY18" fmla="*/ 390821 h 512024"/>
                  <a:gd name="connsiteX19" fmla="*/ 234163 w 512024"/>
                  <a:gd name="connsiteY19" fmla="*/ 390821 h 512024"/>
                  <a:gd name="connsiteX20" fmla="*/ 169438 w 512024"/>
                  <a:gd name="connsiteY20" fmla="*/ 390821 h 512024"/>
                  <a:gd name="connsiteX21" fmla="*/ 334754 w 512024"/>
                  <a:gd name="connsiteY21" fmla="*/ 146352 h 512024"/>
                  <a:gd name="connsiteX22" fmla="*/ 399478 w 512024"/>
                  <a:gd name="connsiteY22" fmla="*/ 146352 h 512024"/>
                  <a:gd name="connsiteX23" fmla="*/ 234163 w 512024"/>
                  <a:gd name="connsiteY23" fmla="*/ 390821 h 51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2024" h="512024">
                    <a:moveTo>
                      <a:pt x="256012" y="0"/>
                    </a:moveTo>
                    <a:cubicBezTo>
                      <a:pt x="114608" y="0"/>
                      <a:pt x="0" y="114608"/>
                      <a:pt x="0" y="256012"/>
                    </a:cubicBezTo>
                    <a:cubicBezTo>
                      <a:pt x="0" y="397417"/>
                      <a:pt x="114608" y="512025"/>
                      <a:pt x="256012" y="512025"/>
                    </a:cubicBezTo>
                    <a:cubicBezTo>
                      <a:pt x="397417" y="512025"/>
                      <a:pt x="512025" y="397417"/>
                      <a:pt x="512025" y="256012"/>
                    </a:cubicBezTo>
                    <a:cubicBezTo>
                      <a:pt x="512025" y="114608"/>
                      <a:pt x="397417" y="0"/>
                      <a:pt x="256012" y="0"/>
                    </a:cubicBezTo>
                    <a:close/>
                    <a:moveTo>
                      <a:pt x="112546" y="146764"/>
                    </a:moveTo>
                    <a:lnTo>
                      <a:pt x="323210" y="146764"/>
                    </a:lnTo>
                    <a:lnTo>
                      <a:pt x="288168" y="198708"/>
                    </a:lnTo>
                    <a:lnTo>
                      <a:pt x="228803" y="198708"/>
                    </a:lnTo>
                    <a:lnTo>
                      <a:pt x="228803" y="286932"/>
                    </a:lnTo>
                    <a:lnTo>
                      <a:pt x="169850" y="373506"/>
                    </a:lnTo>
                    <a:lnTo>
                      <a:pt x="169850" y="198296"/>
                    </a:lnTo>
                    <a:lnTo>
                      <a:pt x="112546" y="198296"/>
                    </a:lnTo>
                    <a:lnTo>
                      <a:pt x="112546" y="146764"/>
                    </a:lnTo>
                    <a:close/>
                    <a:moveTo>
                      <a:pt x="335166" y="390821"/>
                    </a:moveTo>
                    <a:lnTo>
                      <a:pt x="292703" y="321149"/>
                    </a:lnTo>
                    <a:lnTo>
                      <a:pt x="326921" y="270854"/>
                    </a:lnTo>
                    <a:lnTo>
                      <a:pt x="399478" y="390821"/>
                    </a:lnTo>
                    <a:lnTo>
                      <a:pt x="335166" y="390821"/>
                    </a:lnTo>
                    <a:close/>
                    <a:moveTo>
                      <a:pt x="234163" y="390821"/>
                    </a:moveTo>
                    <a:lnTo>
                      <a:pt x="169438" y="390821"/>
                    </a:lnTo>
                    <a:lnTo>
                      <a:pt x="334754" y="146352"/>
                    </a:lnTo>
                    <a:lnTo>
                      <a:pt x="399478" y="146352"/>
                    </a:lnTo>
                    <a:lnTo>
                      <a:pt x="234163" y="390821"/>
                    </a:lnTo>
                    <a:close/>
                  </a:path>
                </a:pathLst>
              </a:custGeom>
              <a:grpFill/>
              <a:ln w="4071" cap="flat">
                <a:noFill/>
                <a:prstDash val="solid"/>
                <a:miter/>
              </a:ln>
            </p:spPr>
            <p:txBody>
              <a:bodyPr rtlCol="0" anchor="ctr"/>
              <a:lstStyle/>
              <a:p>
                <a:endParaRPr lang="en-GB"/>
              </a:p>
            </p:txBody>
          </p:sp>
          <p:grpSp>
            <p:nvGrpSpPr>
              <p:cNvPr id="17" name="Graphic 18">
                <a:extLst>
                  <a:ext uri="{FF2B5EF4-FFF2-40B4-BE49-F238E27FC236}">
                    <a16:creationId xmlns:a16="http://schemas.microsoft.com/office/drawing/2014/main" id="{3CC5AF15-9DC2-77EA-1C70-C3E98AA8A1D2}"/>
                  </a:ext>
                </a:extLst>
              </p:cNvPr>
              <p:cNvGrpSpPr/>
              <p:nvPr/>
            </p:nvGrpSpPr>
            <p:grpSpPr>
              <a:xfrm>
                <a:off x="428368" y="1854852"/>
                <a:ext cx="49058" cy="25559"/>
                <a:chOff x="428368" y="1854852"/>
                <a:chExt cx="49058" cy="25559"/>
              </a:xfrm>
              <a:grpFill/>
            </p:grpSpPr>
            <p:sp>
              <p:nvSpPr>
                <p:cNvPr id="18" name="Freeform: Shape 17">
                  <a:extLst>
                    <a:ext uri="{FF2B5EF4-FFF2-40B4-BE49-F238E27FC236}">
                      <a16:creationId xmlns:a16="http://schemas.microsoft.com/office/drawing/2014/main" id="{6BE613DD-ED4B-6259-7343-AE887F3F7FE5}"/>
                    </a:ext>
                  </a:extLst>
                </p:cNvPr>
                <p:cNvSpPr/>
                <p:nvPr/>
              </p:nvSpPr>
              <p:spPr>
                <a:xfrm>
                  <a:off x="428368" y="1854852"/>
                  <a:ext cx="20612" cy="25559"/>
                </a:xfrm>
                <a:custGeom>
                  <a:avLst/>
                  <a:gdLst>
                    <a:gd name="connsiteX0" fmla="*/ 8657 w 20612"/>
                    <a:gd name="connsiteY0" fmla="*/ 2886 h 25559"/>
                    <a:gd name="connsiteX1" fmla="*/ 0 w 20612"/>
                    <a:gd name="connsiteY1" fmla="*/ 2886 h 25559"/>
                    <a:gd name="connsiteX2" fmla="*/ 0 w 20612"/>
                    <a:gd name="connsiteY2" fmla="*/ 0 h 25559"/>
                    <a:gd name="connsiteX3" fmla="*/ 20613 w 20612"/>
                    <a:gd name="connsiteY3" fmla="*/ 0 h 25559"/>
                    <a:gd name="connsiteX4" fmla="*/ 20613 w 20612"/>
                    <a:gd name="connsiteY4" fmla="*/ 2886 h 25559"/>
                    <a:gd name="connsiteX5" fmla="*/ 11955 w 20612"/>
                    <a:gd name="connsiteY5" fmla="*/ 2886 h 25559"/>
                    <a:gd name="connsiteX6" fmla="*/ 11955 w 20612"/>
                    <a:gd name="connsiteY6" fmla="*/ 25560 h 25559"/>
                    <a:gd name="connsiteX7" fmla="*/ 8657 w 20612"/>
                    <a:gd name="connsiteY7" fmla="*/ 25560 h 25559"/>
                    <a:gd name="connsiteX8" fmla="*/ 8657 w 20612"/>
                    <a:gd name="connsiteY8" fmla="*/ 2886 h 2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2" h="25559">
                      <a:moveTo>
                        <a:pt x="8657" y="2886"/>
                      </a:moveTo>
                      <a:lnTo>
                        <a:pt x="0" y="2886"/>
                      </a:lnTo>
                      <a:lnTo>
                        <a:pt x="0" y="0"/>
                      </a:lnTo>
                      <a:lnTo>
                        <a:pt x="20613" y="0"/>
                      </a:lnTo>
                      <a:lnTo>
                        <a:pt x="20613" y="2886"/>
                      </a:lnTo>
                      <a:lnTo>
                        <a:pt x="11955" y="2886"/>
                      </a:lnTo>
                      <a:lnTo>
                        <a:pt x="11955" y="25560"/>
                      </a:lnTo>
                      <a:lnTo>
                        <a:pt x="8657" y="25560"/>
                      </a:lnTo>
                      <a:lnTo>
                        <a:pt x="8657" y="2886"/>
                      </a:lnTo>
                      <a:close/>
                    </a:path>
                  </a:pathLst>
                </a:custGeom>
                <a:grpFill/>
                <a:ln w="4071"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295BB25-4B41-2532-E6DF-56812267C8DB}"/>
                    </a:ext>
                  </a:extLst>
                </p:cNvPr>
                <p:cNvSpPr/>
                <p:nvPr/>
              </p:nvSpPr>
              <p:spPr>
                <a:xfrm>
                  <a:off x="451867" y="1854852"/>
                  <a:ext cx="25560" cy="25559"/>
                </a:xfrm>
                <a:custGeom>
                  <a:avLst/>
                  <a:gdLst>
                    <a:gd name="connsiteX0" fmla="*/ 0 w 25560"/>
                    <a:gd name="connsiteY0" fmla="*/ 0 h 25559"/>
                    <a:gd name="connsiteX1" fmla="*/ 4535 w 25560"/>
                    <a:gd name="connsiteY1" fmla="*/ 0 h 25559"/>
                    <a:gd name="connsiteX2" fmla="*/ 12780 w 25560"/>
                    <a:gd name="connsiteY2" fmla="*/ 21437 h 25559"/>
                    <a:gd name="connsiteX3" fmla="*/ 21025 w 25560"/>
                    <a:gd name="connsiteY3" fmla="*/ 0 h 25559"/>
                    <a:gd name="connsiteX4" fmla="*/ 25560 w 25560"/>
                    <a:gd name="connsiteY4" fmla="*/ 0 h 25559"/>
                    <a:gd name="connsiteX5" fmla="*/ 25560 w 25560"/>
                    <a:gd name="connsiteY5" fmla="*/ 25560 h 25559"/>
                    <a:gd name="connsiteX6" fmla="*/ 22262 w 25560"/>
                    <a:gd name="connsiteY6" fmla="*/ 25560 h 25559"/>
                    <a:gd name="connsiteX7" fmla="*/ 22262 w 25560"/>
                    <a:gd name="connsiteY7" fmla="*/ 4123 h 25559"/>
                    <a:gd name="connsiteX8" fmla="*/ 22262 w 25560"/>
                    <a:gd name="connsiteY8" fmla="*/ 4123 h 25559"/>
                    <a:gd name="connsiteX9" fmla="*/ 14429 w 25560"/>
                    <a:gd name="connsiteY9" fmla="*/ 25560 h 25559"/>
                    <a:gd name="connsiteX10" fmla="*/ 11543 w 25560"/>
                    <a:gd name="connsiteY10" fmla="*/ 25560 h 25559"/>
                    <a:gd name="connsiteX11" fmla="*/ 3710 w 25560"/>
                    <a:gd name="connsiteY11" fmla="*/ 4123 h 25559"/>
                    <a:gd name="connsiteX12" fmla="*/ 3710 w 25560"/>
                    <a:gd name="connsiteY12" fmla="*/ 4123 h 25559"/>
                    <a:gd name="connsiteX13" fmla="*/ 3710 w 25560"/>
                    <a:gd name="connsiteY13" fmla="*/ 25560 h 25559"/>
                    <a:gd name="connsiteX14" fmla="*/ 412 w 25560"/>
                    <a:gd name="connsiteY14" fmla="*/ 25560 h 25559"/>
                    <a:gd name="connsiteX15" fmla="*/ 412 w 25560"/>
                    <a:gd name="connsiteY15" fmla="*/ 0 h 2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560" h="25559">
                      <a:moveTo>
                        <a:pt x="0" y="0"/>
                      </a:moveTo>
                      <a:lnTo>
                        <a:pt x="4535" y="0"/>
                      </a:lnTo>
                      <a:lnTo>
                        <a:pt x="12780" y="21437"/>
                      </a:lnTo>
                      <a:lnTo>
                        <a:pt x="21025" y="0"/>
                      </a:lnTo>
                      <a:lnTo>
                        <a:pt x="25560" y="0"/>
                      </a:lnTo>
                      <a:lnTo>
                        <a:pt x="25560" y="25560"/>
                      </a:lnTo>
                      <a:lnTo>
                        <a:pt x="22262" y="25560"/>
                      </a:lnTo>
                      <a:lnTo>
                        <a:pt x="22262" y="4123"/>
                      </a:lnTo>
                      <a:lnTo>
                        <a:pt x="22262" y="4123"/>
                      </a:lnTo>
                      <a:lnTo>
                        <a:pt x="14429" y="25560"/>
                      </a:lnTo>
                      <a:lnTo>
                        <a:pt x="11543" y="25560"/>
                      </a:lnTo>
                      <a:lnTo>
                        <a:pt x="3710" y="4123"/>
                      </a:lnTo>
                      <a:lnTo>
                        <a:pt x="3710" y="4123"/>
                      </a:lnTo>
                      <a:lnTo>
                        <a:pt x="3710" y="25560"/>
                      </a:lnTo>
                      <a:lnTo>
                        <a:pt x="412" y="25560"/>
                      </a:lnTo>
                      <a:lnTo>
                        <a:pt x="412" y="0"/>
                      </a:lnTo>
                      <a:close/>
                    </a:path>
                  </a:pathLst>
                </a:custGeom>
                <a:grpFill/>
                <a:ln w="4071" cap="flat">
                  <a:noFill/>
                  <a:prstDash val="solid"/>
                  <a:miter/>
                </a:ln>
              </p:spPr>
              <p:txBody>
                <a:bodyPr rtlCol="0" anchor="ctr"/>
                <a:lstStyle/>
                <a:p>
                  <a:endParaRPr lang="en-GB"/>
                </a:p>
              </p:txBody>
            </p:sp>
          </p:grpSp>
        </p:grpSp>
      </p:grpSp>
      <p:sp>
        <p:nvSpPr>
          <p:cNvPr id="21" name="Slide Number Placeholder 5">
            <a:extLst>
              <a:ext uri="{FF2B5EF4-FFF2-40B4-BE49-F238E27FC236}">
                <a16:creationId xmlns:a16="http://schemas.microsoft.com/office/drawing/2014/main" id="{FF553453-356E-E193-DDEF-962C56448EC2}"/>
              </a:ext>
            </a:extLst>
          </p:cNvPr>
          <p:cNvSpPr>
            <a:spLocks noGrp="1"/>
          </p:cNvSpPr>
          <p:nvPr>
            <p:ph type="sldNum" sz="quarter" idx="4"/>
          </p:nvPr>
        </p:nvSpPr>
        <p:spPr>
          <a:xfrm>
            <a:off x="11461749" y="5740400"/>
            <a:ext cx="730251" cy="1117600"/>
          </a:xfrm>
          <a:prstGeom prst="triangle">
            <a:avLst>
              <a:gd name="adj" fmla="val 100000"/>
            </a:avLst>
          </a:prstGeom>
          <a:solidFill>
            <a:srgbClr val="A5CE39"/>
          </a:solidFill>
        </p:spPr>
        <p:txBody>
          <a:bodyPr vert="horz" lIns="0" tIns="0" rIns="144000" bIns="108000" rtlCol="0" anchor="b"/>
          <a:lstStyle>
            <a:lvl1pPr algn="r">
              <a:lnSpc>
                <a:spcPts val="1800"/>
              </a:lnSpc>
              <a:defRPr sz="1151" b="1" cap="all" baseline="0">
                <a:solidFill>
                  <a:schemeClr val="bg1"/>
                </a:solidFill>
                <a:latin typeface="+mn-lt"/>
                <a:cs typeface="+mn-lt" panose="020B0604020202020204" pitchFamily="34" charset="0"/>
              </a:defRPr>
            </a:lvl1pPr>
          </a:lstStyle>
          <a:p>
            <a:fld id="{D04C646A-21F2-4982-A82E-3CAE6AE06C52}" type="slidenum">
              <a:rPr lang="en-US" smtClean="0"/>
              <a:pPr/>
              <a:t>‹#›</a:t>
            </a:fld>
            <a:endParaRPr lang="en-US"/>
          </a:p>
        </p:txBody>
      </p:sp>
      <p:sp>
        <p:nvSpPr>
          <p:cNvPr id="9" name="Text Placeholder 9">
            <a:extLst>
              <a:ext uri="{FF2B5EF4-FFF2-40B4-BE49-F238E27FC236}">
                <a16:creationId xmlns:a16="http://schemas.microsoft.com/office/drawing/2014/main" id="{D9535138-24C2-EFE8-EC06-048A7EECE2C6}"/>
              </a:ext>
            </a:extLst>
          </p:cNvPr>
          <p:cNvSpPr>
            <a:spLocks noGrp="1"/>
          </p:cNvSpPr>
          <p:nvPr>
            <p:ph type="body" sz="quarter" idx="10"/>
          </p:nvPr>
        </p:nvSpPr>
        <p:spPr>
          <a:xfrm>
            <a:off x="5029200" y="862013"/>
            <a:ext cx="6217920" cy="5246687"/>
          </a:xfrm>
        </p:spPr>
        <p:txBody>
          <a:bodyPr anchor="ctr"/>
          <a:lstStyle>
            <a:lvl1pPr>
              <a:defRPr>
                <a:solidFill>
                  <a:srgbClr val="2D3640"/>
                </a:solidFill>
              </a:defRPr>
            </a:lvl1pPr>
            <a:lvl2pPr>
              <a:defRPr>
                <a:solidFill>
                  <a:srgbClr val="2D3640"/>
                </a:solidFill>
              </a:defRPr>
            </a:lvl2pPr>
            <a:lvl3pPr>
              <a:defRPr>
                <a:solidFill>
                  <a:srgbClr val="2D3640"/>
                </a:solidFill>
              </a:defRPr>
            </a:lvl3pPr>
            <a:lvl4pPr>
              <a:defRPr>
                <a:solidFill>
                  <a:srgbClr val="2D3640"/>
                </a:solidFill>
              </a:defRPr>
            </a:lvl4pPr>
            <a:lvl5pPr>
              <a:defRPr>
                <a:solidFill>
                  <a:srgbClr val="2D36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801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 Deep Charcoal">
    <p:spTree>
      <p:nvGrpSpPr>
        <p:cNvPr id="1" name=""/>
        <p:cNvGrpSpPr/>
        <p:nvPr/>
      </p:nvGrpSpPr>
      <p:grpSpPr>
        <a:xfrm>
          <a:off x="0" y="0"/>
          <a:ext cx="0" cy="0"/>
          <a:chOff x="0" y="0"/>
          <a:chExt cx="0" cy="0"/>
        </a:xfrm>
      </p:grpSpPr>
      <p:sp>
        <p:nvSpPr>
          <p:cNvPr id="2" name="Freeform: Shape 15">
            <a:extLst>
              <a:ext uri="{FF2B5EF4-FFF2-40B4-BE49-F238E27FC236}">
                <a16:creationId xmlns:a16="http://schemas.microsoft.com/office/drawing/2014/main" id="{BA53D7E0-DB54-3B13-5B49-B48A206B42F3}"/>
              </a:ext>
            </a:extLst>
          </p:cNvPr>
          <p:cNvSpPr/>
          <p:nvPr userDrawn="1"/>
        </p:nvSpPr>
        <p:spPr>
          <a:xfrm>
            <a:off x="360000" y="360000"/>
            <a:ext cx="11472000" cy="6138000"/>
          </a:xfrm>
          <a:custGeom>
            <a:avLst/>
            <a:gdLst>
              <a:gd name="connsiteX0" fmla="*/ 0 w 11472000"/>
              <a:gd name="connsiteY0" fmla="*/ 0 h 6138000"/>
              <a:gd name="connsiteX1" fmla="*/ 11472000 w 11472000"/>
              <a:gd name="connsiteY1" fmla="*/ 0 h 6138000"/>
              <a:gd name="connsiteX2" fmla="*/ 11472000 w 11472000"/>
              <a:gd name="connsiteY2" fmla="*/ 6138000 h 6138000"/>
              <a:gd name="connsiteX3" fmla="*/ 0 w 11472000"/>
              <a:gd name="connsiteY3" fmla="*/ 6138000 h 6138000"/>
            </a:gdLst>
            <a:ahLst/>
            <a:cxnLst>
              <a:cxn ang="0">
                <a:pos x="connsiteX0" y="connsiteY0"/>
              </a:cxn>
              <a:cxn ang="0">
                <a:pos x="connsiteX1" y="connsiteY1"/>
              </a:cxn>
              <a:cxn ang="0">
                <a:pos x="connsiteX2" y="connsiteY2"/>
              </a:cxn>
              <a:cxn ang="0">
                <a:pos x="connsiteX3" y="connsiteY3"/>
              </a:cxn>
            </a:cxnLst>
            <a:rect l="l" t="t" r="r" b="b"/>
            <a:pathLst>
              <a:path w="11472000" h="6138000">
                <a:moveTo>
                  <a:pt x="0" y="0"/>
                </a:moveTo>
                <a:lnTo>
                  <a:pt x="11472000" y="0"/>
                </a:lnTo>
                <a:lnTo>
                  <a:pt x="11472000" y="6138000"/>
                </a:lnTo>
                <a:lnTo>
                  <a:pt x="0" y="613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B45F4627-0E85-1C78-159B-607FF3AE2E20}"/>
              </a:ext>
            </a:extLst>
          </p:cNvPr>
          <p:cNvSpPr/>
          <p:nvPr userDrawn="1"/>
        </p:nvSpPr>
        <p:spPr>
          <a:xfrm>
            <a:off x="5784288" y="4731860"/>
            <a:ext cx="6047712" cy="1766140"/>
          </a:xfrm>
          <a:custGeom>
            <a:avLst/>
            <a:gdLst>
              <a:gd name="connsiteX0" fmla="*/ 1413334 w 6047712"/>
              <a:gd name="connsiteY0" fmla="*/ 838452 h 1766140"/>
              <a:gd name="connsiteX1" fmla="*/ 787601 w 6047712"/>
              <a:gd name="connsiteY1" fmla="*/ 1766140 h 1766140"/>
              <a:gd name="connsiteX2" fmla="*/ 0 w 6047712"/>
              <a:gd name="connsiteY2" fmla="*/ 1766140 h 1766140"/>
              <a:gd name="connsiteX3" fmla="*/ 618081 w 6047712"/>
              <a:gd name="connsiteY3" fmla="*/ 849798 h 1766140"/>
              <a:gd name="connsiteX4" fmla="*/ 3045269 w 6047712"/>
              <a:gd name="connsiteY4" fmla="*/ 815169 h 1766140"/>
              <a:gd name="connsiteX5" fmla="*/ 2403831 w 6047712"/>
              <a:gd name="connsiteY5" fmla="*/ 1766140 h 1766140"/>
              <a:gd name="connsiteX6" fmla="*/ 1616230 w 6047712"/>
              <a:gd name="connsiteY6" fmla="*/ 1766140 h 1766140"/>
              <a:gd name="connsiteX7" fmla="*/ 2250015 w 6047712"/>
              <a:gd name="connsiteY7" fmla="*/ 826516 h 1766140"/>
              <a:gd name="connsiteX8" fmla="*/ 4685021 w 6047712"/>
              <a:gd name="connsiteY8" fmla="*/ 791776 h 1766140"/>
              <a:gd name="connsiteX9" fmla="*/ 4027803 w 6047712"/>
              <a:gd name="connsiteY9" fmla="*/ 1766140 h 1766140"/>
              <a:gd name="connsiteX10" fmla="*/ 3232459 w 6047712"/>
              <a:gd name="connsiteY10" fmla="*/ 1766140 h 1766140"/>
              <a:gd name="connsiteX11" fmla="*/ 3881948 w 6047712"/>
              <a:gd name="connsiteY11" fmla="*/ 803233 h 1766140"/>
              <a:gd name="connsiteX12" fmla="*/ 6047712 w 6047712"/>
              <a:gd name="connsiteY12" fmla="*/ 0 h 1766140"/>
              <a:gd name="connsiteX13" fmla="*/ 6047712 w 6047712"/>
              <a:gd name="connsiteY13" fmla="*/ 1167667 h 1766140"/>
              <a:gd name="connsiteX14" fmla="*/ 5644037 w 6047712"/>
              <a:gd name="connsiteY14" fmla="*/ 1766140 h 1766140"/>
              <a:gd name="connsiteX15" fmla="*/ 4856435 w 6047712"/>
              <a:gd name="connsiteY15" fmla="*/ 1766140 h 176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47712" h="1766140">
                <a:moveTo>
                  <a:pt x="1413334" y="838452"/>
                </a:moveTo>
                <a:lnTo>
                  <a:pt x="787601" y="1766140"/>
                </a:lnTo>
                <a:lnTo>
                  <a:pt x="0" y="1766140"/>
                </a:lnTo>
                <a:lnTo>
                  <a:pt x="618081" y="849798"/>
                </a:lnTo>
                <a:close/>
                <a:moveTo>
                  <a:pt x="3045269" y="815169"/>
                </a:moveTo>
                <a:lnTo>
                  <a:pt x="2403831" y="1766140"/>
                </a:lnTo>
                <a:lnTo>
                  <a:pt x="1616230" y="1766140"/>
                </a:lnTo>
                <a:lnTo>
                  <a:pt x="2250015" y="826516"/>
                </a:lnTo>
                <a:close/>
                <a:moveTo>
                  <a:pt x="4685021" y="791776"/>
                </a:moveTo>
                <a:lnTo>
                  <a:pt x="4027803" y="1766140"/>
                </a:lnTo>
                <a:lnTo>
                  <a:pt x="3232459" y="1766140"/>
                </a:lnTo>
                <a:lnTo>
                  <a:pt x="3881948" y="803233"/>
                </a:lnTo>
                <a:close/>
                <a:moveTo>
                  <a:pt x="6047712" y="0"/>
                </a:moveTo>
                <a:lnTo>
                  <a:pt x="6047712" y="1167667"/>
                </a:lnTo>
                <a:lnTo>
                  <a:pt x="5644037" y="1766140"/>
                </a:lnTo>
                <a:lnTo>
                  <a:pt x="4856435" y="1766140"/>
                </a:lnTo>
                <a:close/>
              </a:path>
            </a:pathLst>
          </a:cu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Date Placeholder 2">
            <a:extLst>
              <a:ext uri="{FF2B5EF4-FFF2-40B4-BE49-F238E27FC236}">
                <a16:creationId xmlns:a16="http://schemas.microsoft.com/office/drawing/2014/main" id="{0697DB81-1A52-E486-30E6-F3F615CDDB1F}"/>
              </a:ext>
            </a:extLst>
          </p:cNvPr>
          <p:cNvSpPr>
            <a:spLocks noGrp="1"/>
          </p:cNvSpPr>
          <p:nvPr>
            <p:ph type="dt" sz="half" idx="10"/>
          </p:nvPr>
        </p:nvSpPr>
        <p:spPr/>
        <p:txBody>
          <a:bodyPr/>
          <a:lstStyle/>
          <a:p>
            <a:r>
              <a:rPr lang="en-US"/>
              <a:t>02/13/2023</a:t>
            </a:r>
            <a:endParaRPr lang="en-US" dirty="0"/>
          </a:p>
        </p:txBody>
      </p:sp>
      <p:sp>
        <p:nvSpPr>
          <p:cNvPr id="4" name="Footer Placeholder 3">
            <a:extLst>
              <a:ext uri="{FF2B5EF4-FFF2-40B4-BE49-F238E27FC236}">
                <a16:creationId xmlns:a16="http://schemas.microsoft.com/office/drawing/2014/main" id="{CA201CC7-2D5E-9A9A-F9CC-9D5EBA45A3B1}"/>
              </a:ext>
            </a:extLst>
          </p:cNvPr>
          <p:cNvSpPr>
            <a:spLocks noGrp="1"/>
          </p:cNvSpPr>
          <p:nvPr>
            <p:ph type="ftr" sz="quarter" idx="11"/>
          </p:nvPr>
        </p:nvSpPr>
        <p:spPr/>
        <p:txBody>
          <a:bodyPr/>
          <a:lstStyle/>
          <a:p>
            <a:r>
              <a:rPr lang="en-GB"/>
              <a:t>TEKTRONIX CONFIDENTIAL</a:t>
            </a:r>
            <a:endParaRPr lang="en-GB" dirty="0"/>
          </a:p>
        </p:txBody>
      </p:sp>
      <p:grpSp>
        <p:nvGrpSpPr>
          <p:cNvPr id="6" name="Group 5">
            <a:extLst>
              <a:ext uri="{FF2B5EF4-FFF2-40B4-BE49-F238E27FC236}">
                <a16:creationId xmlns:a16="http://schemas.microsoft.com/office/drawing/2014/main" id="{3CB75E17-CD32-76F5-7D8F-7D211828B7DB}"/>
              </a:ext>
            </a:extLst>
          </p:cNvPr>
          <p:cNvGrpSpPr>
            <a:grpSpLocks noChangeAspect="1"/>
          </p:cNvGrpSpPr>
          <p:nvPr userDrawn="1"/>
        </p:nvGrpSpPr>
        <p:grpSpPr>
          <a:xfrm>
            <a:off x="561017" y="5972434"/>
            <a:ext cx="342000" cy="342000"/>
            <a:chOff x="732795" y="5443187"/>
            <a:chExt cx="512024" cy="512024"/>
          </a:xfrm>
        </p:grpSpPr>
        <p:sp>
          <p:nvSpPr>
            <p:cNvPr id="7" name="Oval 6">
              <a:extLst>
                <a:ext uri="{FF2B5EF4-FFF2-40B4-BE49-F238E27FC236}">
                  <a16:creationId xmlns:a16="http://schemas.microsoft.com/office/drawing/2014/main" id="{108BA61E-085E-1E28-0A6A-B448698D2D7A}"/>
                </a:ext>
              </a:extLst>
            </p:cNvPr>
            <p:cNvSpPr/>
            <p:nvPr userDrawn="1"/>
          </p:nvSpPr>
          <p:spPr>
            <a:xfrm>
              <a:off x="791069" y="5501461"/>
              <a:ext cx="395476" cy="395476"/>
            </a:xfrm>
            <a:prstGeom prst="ellipse">
              <a:avLst/>
            </a:prstGeom>
            <a:solidFill>
              <a:srgbClr val="1B2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7604C29F-C483-F859-78ED-353A78B10424}"/>
                </a:ext>
              </a:extLst>
            </p:cNvPr>
            <p:cNvSpPr/>
            <p:nvPr userDrawn="1"/>
          </p:nvSpPr>
          <p:spPr>
            <a:xfrm>
              <a:off x="889465" y="5573680"/>
              <a:ext cx="255576" cy="276596"/>
            </a:xfrm>
            <a:custGeom>
              <a:avLst/>
              <a:gdLst>
                <a:gd name="connsiteX0" fmla="*/ 64725 w 230040"/>
                <a:gd name="connsiteY0" fmla="*/ 244057 h 244056"/>
                <a:gd name="connsiteX1" fmla="*/ 0 w 230040"/>
                <a:gd name="connsiteY1" fmla="*/ 244057 h 244056"/>
                <a:gd name="connsiteX2" fmla="*/ 165728 w 230040"/>
                <a:gd name="connsiteY2" fmla="*/ 0 h 244056"/>
                <a:gd name="connsiteX3" fmla="*/ 230040 w 230040"/>
                <a:gd name="connsiteY3" fmla="*/ 0 h 244056"/>
              </a:gdLst>
              <a:ahLst/>
              <a:cxnLst>
                <a:cxn ang="0">
                  <a:pos x="connsiteX0" y="connsiteY0"/>
                </a:cxn>
                <a:cxn ang="0">
                  <a:pos x="connsiteX1" y="connsiteY1"/>
                </a:cxn>
                <a:cxn ang="0">
                  <a:pos x="connsiteX2" y="connsiteY2"/>
                </a:cxn>
                <a:cxn ang="0">
                  <a:pos x="connsiteX3" y="connsiteY3"/>
                </a:cxn>
              </a:cxnLst>
              <a:rect l="l" t="t" r="r" b="b"/>
              <a:pathLst>
                <a:path w="230040" h="244056">
                  <a:moveTo>
                    <a:pt x="64725" y="244057"/>
                  </a:moveTo>
                  <a:lnTo>
                    <a:pt x="0" y="244057"/>
                  </a:lnTo>
                  <a:lnTo>
                    <a:pt x="165728" y="0"/>
                  </a:lnTo>
                  <a:lnTo>
                    <a:pt x="230040" y="0"/>
                  </a:lnTo>
                  <a:close/>
                </a:path>
              </a:pathLst>
            </a:custGeom>
            <a:solidFill>
              <a:srgbClr val="1CB5D8"/>
            </a:solidFill>
            <a:ln w="4071" cap="flat">
              <a:noFill/>
              <a:prstDash val="solid"/>
              <a:miter/>
            </a:ln>
          </p:spPr>
          <p:txBody>
            <a:bodyPr rtlCol="0" anchor="ctr"/>
            <a:lstStyle/>
            <a:p>
              <a:endParaRPr lang="en-GB"/>
            </a:p>
          </p:txBody>
        </p:sp>
        <p:grpSp>
          <p:nvGrpSpPr>
            <p:cNvPr id="9" name="Graphic 18">
              <a:extLst>
                <a:ext uri="{FF2B5EF4-FFF2-40B4-BE49-F238E27FC236}">
                  <a16:creationId xmlns:a16="http://schemas.microsoft.com/office/drawing/2014/main" id="{53AD5035-204B-EB0A-4C21-5128FC101EB2}"/>
                </a:ext>
              </a:extLst>
            </p:cNvPr>
            <p:cNvGrpSpPr/>
            <p:nvPr userDrawn="1"/>
          </p:nvGrpSpPr>
          <p:grpSpPr>
            <a:xfrm>
              <a:off x="732795" y="5443187"/>
              <a:ext cx="512024" cy="512024"/>
              <a:chOff x="4155" y="1368388"/>
              <a:chExt cx="512024" cy="512024"/>
            </a:xfrm>
            <a:solidFill>
              <a:schemeClr val="bg1"/>
            </a:solidFill>
          </p:grpSpPr>
          <p:sp>
            <p:nvSpPr>
              <p:cNvPr id="10" name="Freeform: Shape 9">
                <a:extLst>
                  <a:ext uri="{FF2B5EF4-FFF2-40B4-BE49-F238E27FC236}">
                    <a16:creationId xmlns:a16="http://schemas.microsoft.com/office/drawing/2014/main" id="{9BAAC16D-1BEE-5001-136D-CC279969F41E}"/>
                  </a:ext>
                </a:extLst>
              </p:cNvPr>
              <p:cNvSpPr>
                <a:spLocks noChangeAspect="1"/>
              </p:cNvSpPr>
              <p:nvPr/>
            </p:nvSpPr>
            <p:spPr>
              <a:xfrm>
                <a:off x="4155" y="1368388"/>
                <a:ext cx="512024" cy="512024"/>
              </a:xfrm>
              <a:custGeom>
                <a:avLst/>
                <a:gdLst>
                  <a:gd name="connsiteX0" fmla="*/ 256012 w 512024"/>
                  <a:gd name="connsiteY0" fmla="*/ 0 h 512024"/>
                  <a:gd name="connsiteX1" fmla="*/ 0 w 512024"/>
                  <a:gd name="connsiteY1" fmla="*/ 256012 h 512024"/>
                  <a:gd name="connsiteX2" fmla="*/ 256012 w 512024"/>
                  <a:gd name="connsiteY2" fmla="*/ 512025 h 512024"/>
                  <a:gd name="connsiteX3" fmla="*/ 512025 w 512024"/>
                  <a:gd name="connsiteY3" fmla="*/ 256012 h 512024"/>
                  <a:gd name="connsiteX4" fmla="*/ 256012 w 512024"/>
                  <a:gd name="connsiteY4" fmla="*/ 0 h 512024"/>
                  <a:gd name="connsiteX5" fmla="*/ 112546 w 512024"/>
                  <a:gd name="connsiteY5" fmla="*/ 146764 h 512024"/>
                  <a:gd name="connsiteX6" fmla="*/ 323210 w 512024"/>
                  <a:gd name="connsiteY6" fmla="*/ 146764 h 512024"/>
                  <a:gd name="connsiteX7" fmla="*/ 288168 w 512024"/>
                  <a:gd name="connsiteY7" fmla="*/ 198708 h 512024"/>
                  <a:gd name="connsiteX8" fmla="*/ 228803 w 512024"/>
                  <a:gd name="connsiteY8" fmla="*/ 198708 h 512024"/>
                  <a:gd name="connsiteX9" fmla="*/ 228803 w 512024"/>
                  <a:gd name="connsiteY9" fmla="*/ 286932 h 512024"/>
                  <a:gd name="connsiteX10" fmla="*/ 169850 w 512024"/>
                  <a:gd name="connsiteY10" fmla="*/ 373506 h 512024"/>
                  <a:gd name="connsiteX11" fmla="*/ 169850 w 512024"/>
                  <a:gd name="connsiteY11" fmla="*/ 198296 h 512024"/>
                  <a:gd name="connsiteX12" fmla="*/ 112546 w 512024"/>
                  <a:gd name="connsiteY12" fmla="*/ 198296 h 512024"/>
                  <a:gd name="connsiteX13" fmla="*/ 112546 w 512024"/>
                  <a:gd name="connsiteY13" fmla="*/ 146764 h 512024"/>
                  <a:gd name="connsiteX14" fmla="*/ 335166 w 512024"/>
                  <a:gd name="connsiteY14" fmla="*/ 390821 h 512024"/>
                  <a:gd name="connsiteX15" fmla="*/ 292703 w 512024"/>
                  <a:gd name="connsiteY15" fmla="*/ 321149 h 512024"/>
                  <a:gd name="connsiteX16" fmla="*/ 326921 w 512024"/>
                  <a:gd name="connsiteY16" fmla="*/ 270854 h 512024"/>
                  <a:gd name="connsiteX17" fmla="*/ 399478 w 512024"/>
                  <a:gd name="connsiteY17" fmla="*/ 390821 h 512024"/>
                  <a:gd name="connsiteX18" fmla="*/ 335166 w 512024"/>
                  <a:gd name="connsiteY18" fmla="*/ 390821 h 512024"/>
                  <a:gd name="connsiteX19" fmla="*/ 234163 w 512024"/>
                  <a:gd name="connsiteY19" fmla="*/ 390821 h 512024"/>
                  <a:gd name="connsiteX20" fmla="*/ 169438 w 512024"/>
                  <a:gd name="connsiteY20" fmla="*/ 390821 h 512024"/>
                  <a:gd name="connsiteX21" fmla="*/ 334754 w 512024"/>
                  <a:gd name="connsiteY21" fmla="*/ 146352 h 512024"/>
                  <a:gd name="connsiteX22" fmla="*/ 399478 w 512024"/>
                  <a:gd name="connsiteY22" fmla="*/ 146352 h 512024"/>
                  <a:gd name="connsiteX23" fmla="*/ 234163 w 512024"/>
                  <a:gd name="connsiteY23" fmla="*/ 390821 h 51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2024" h="512024">
                    <a:moveTo>
                      <a:pt x="256012" y="0"/>
                    </a:moveTo>
                    <a:cubicBezTo>
                      <a:pt x="114608" y="0"/>
                      <a:pt x="0" y="114608"/>
                      <a:pt x="0" y="256012"/>
                    </a:cubicBezTo>
                    <a:cubicBezTo>
                      <a:pt x="0" y="397417"/>
                      <a:pt x="114608" y="512025"/>
                      <a:pt x="256012" y="512025"/>
                    </a:cubicBezTo>
                    <a:cubicBezTo>
                      <a:pt x="397417" y="512025"/>
                      <a:pt x="512025" y="397417"/>
                      <a:pt x="512025" y="256012"/>
                    </a:cubicBezTo>
                    <a:cubicBezTo>
                      <a:pt x="512025" y="114608"/>
                      <a:pt x="397417" y="0"/>
                      <a:pt x="256012" y="0"/>
                    </a:cubicBezTo>
                    <a:close/>
                    <a:moveTo>
                      <a:pt x="112546" y="146764"/>
                    </a:moveTo>
                    <a:lnTo>
                      <a:pt x="323210" y="146764"/>
                    </a:lnTo>
                    <a:lnTo>
                      <a:pt x="288168" y="198708"/>
                    </a:lnTo>
                    <a:lnTo>
                      <a:pt x="228803" y="198708"/>
                    </a:lnTo>
                    <a:lnTo>
                      <a:pt x="228803" y="286932"/>
                    </a:lnTo>
                    <a:lnTo>
                      <a:pt x="169850" y="373506"/>
                    </a:lnTo>
                    <a:lnTo>
                      <a:pt x="169850" y="198296"/>
                    </a:lnTo>
                    <a:lnTo>
                      <a:pt x="112546" y="198296"/>
                    </a:lnTo>
                    <a:lnTo>
                      <a:pt x="112546" y="146764"/>
                    </a:lnTo>
                    <a:close/>
                    <a:moveTo>
                      <a:pt x="335166" y="390821"/>
                    </a:moveTo>
                    <a:lnTo>
                      <a:pt x="292703" y="321149"/>
                    </a:lnTo>
                    <a:lnTo>
                      <a:pt x="326921" y="270854"/>
                    </a:lnTo>
                    <a:lnTo>
                      <a:pt x="399478" y="390821"/>
                    </a:lnTo>
                    <a:lnTo>
                      <a:pt x="335166" y="390821"/>
                    </a:lnTo>
                    <a:close/>
                    <a:moveTo>
                      <a:pt x="234163" y="390821"/>
                    </a:moveTo>
                    <a:lnTo>
                      <a:pt x="169438" y="390821"/>
                    </a:lnTo>
                    <a:lnTo>
                      <a:pt x="334754" y="146352"/>
                    </a:lnTo>
                    <a:lnTo>
                      <a:pt x="399478" y="146352"/>
                    </a:lnTo>
                    <a:lnTo>
                      <a:pt x="234163" y="390821"/>
                    </a:lnTo>
                    <a:close/>
                  </a:path>
                </a:pathLst>
              </a:custGeom>
              <a:grpFill/>
              <a:ln w="4071" cap="flat">
                <a:noFill/>
                <a:prstDash val="solid"/>
                <a:miter/>
              </a:ln>
            </p:spPr>
            <p:txBody>
              <a:bodyPr rtlCol="0" anchor="ctr"/>
              <a:lstStyle/>
              <a:p>
                <a:endParaRPr lang="en-GB"/>
              </a:p>
            </p:txBody>
          </p:sp>
          <p:grpSp>
            <p:nvGrpSpPr>
              <p:cNvPr id="12" name="Graphic 18">
                <a:extLst>
                  <a:ext uri="{FF2B5EF4-FFF2-40B4-BE49-F238E27FC236}">
                    <a16:creationId xmlns:a16="http://schemas.microsoft.com/office/drawing/2014/main" id="{35940601-7278-692F-F2F1-CA4E47FCC450}"/>
                  </a:ext>
                </a:extLst>
              </p:cNvPr>
              <p:cNvGrpSpPr/>
              <p:nvPr/>
            </p:nvGrpSpPr>
            <p:grpSpPr>
              <a:xfrm>
                <a:off x="428368" y="1854852"/>
                <a:ext cx="49058" cy="25559"/>
                <a:chOff x="428368" y="1854852"/>
                <a:chExt cx="49058" cy="25559"/>
              </a:xfrm>
              <a:grpFill/>
            </p:grpSpPr>
            <p:sp>
              <p:nvSpPr>
                <p:cNvPr id="13" name="Freeform: Shape 12">
                  <a:extLst>
                    <a:ext uri="{FF2B5EF4-FFF2-40B4-BE49-F238E27FC236}">
                      <a16:creationId xmlns:a16="http://schemas.microsoft.com/office/drawing/2014/main" id="{9961973A-6ACB-52FB-4FAD-729606D697A3}"/>
                    </a:ext>
                  </a:extLst>
                </p:cNvPr>
                <p:cNvSpPr/>
                <p:nvPr/>
              </p:nvSpPr>
              <p:spPr>
                <a:xfrm>
                  <a:off x="428368" y="1854852"/>
                  <a:ext cx="20612" cy="25559"/>
                </a:xfrm>
                <a:custGeom>
                  <a:avLst/>
                  <a:gdLst>
                    <a:gd name="connsiteX0" fmla="*/ 8657 w 20612"/>
                    <a:gd name="connsiteY0" fmla="*/ 2886 h 25559"/>
                    <a:gd name="connsiteX1" fmla="*/ 0 w 20612"/>
                    <a:gd name="connsiteY1" fmla="*/ 2886 h 25559"/>
                    <a:gd name="connsiteX2" fmla="*/ 0 w 20612"/>
                    <a:gd name="connsiteY2" fmla="*/ 0 h 25559"/>
                    <a:gd name="connsiteX3" fmla="*/ 20613 w 20612"/>
                    <a:gd name="connsiteY3" fmla="*/ 0 h 25559"/>
                    <a:gd name="connsiteX4" fmla="*/ 20613 w 20612"/>
                    <a:gd name="connsiteY4" fmla="*/ 2886 h 25559"/>
                    <a:gd name="connsiteX5" fmla="*/ 11955 w 20612"/>
                    <a:gd name="connsiteY5" fmla="*/ 2886 h 25559"/>
                    <a:gd name="connsiteX6" fmla="*/ 11955 w 20612"/>
                    <a:gd name="connsiteY6" fmla="*/ 25560 h 25559"/>
                    <a:gd name="connsiteX7" fmla="*/ 8657 w 20612"/>
                    <a:gd name="connsiteY7" fmla="*/ 25560 h 25559"/>
                    <a:gd name="connsiteX8" fmla="*/ 8657 w 20612"/>
                    <a:gd name="connsiteY8" fmla="*/ 2886 h 2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2" h="25559">
                      <a:moveTo>
                        <a:pt x="8657" y="2886"/>
                      </a:moveTo>
                      <a:lnTo>
                        <a:pt x="0" y="2886"/>
                      </a:lnTo>
                      <a:lnTo>
                        <a:pt x="0" y="0"/>
                      </a:lnTo>
                      <a:lnTo>
                        <a:pt x="20613" y="0"/>
                      </a:lnTo>
                      <a:lnTo>
                        <a:pt x="20613" y="2886"/>
                      </a:lnTo>
                      <a:lnTo>
                        <a:pt x="11955" y="2886"/>
                      </a:lnTo>
                      <a:lnTo>
                        <a:pt x="11955" y="25560"/>
                      </a:lnTo>
                      <a:lnTo>
                        <a:pt x="8657" y="25560"/>
                      </a:lnTo>
                      <a:lnTo>
                        <a:pt x="8657" y="2886"/>
                      </a:lnTo>
                      <a:close/>
                    </a:path>
                  </a:pathLst>
                </a:custGeom>
                <a:grpFill/>
                <a:ln w="4071"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7078B14C-E147-37A3-BAFD-005770A7CE86}"/>
                    </a:ext>
                  </a:extLst>
                </p:cNvPr>
                <p:cNvSpPr/>
                <p:nvPr/>
              </p:nvSpPr>
              <p:spPr>
                <a:xfrm>
                  <a:off x="451867" y="1854852"/>
                  <a:ext cx="25560" cy="25559"/>
                </a:xfrm>
                <a:custGeom>
                  <a:avLst/>
                  <a:gdLst>
                    <a:gd name="connsiteX0" fmla="*/ 0 w 25560"/>
                    <a:gd name="connsiteY0" fmla="*/ 0 h 25559"/>
                    <a:gd name="connsiteX1" fmla="*/ 4535 w 25560"/>
                    <a:gd name="connsiteY1" fmla="*/ 0 h 25559"/>
                    <a:gd name="connsiteX2" fmla="*/ 12780 w 25560"/>
                    <a:gd name="connsiteY2" fmla="*/ 21437 h 25559"/>
                    <a:gd name="connsiteX3" fmla="*/ 21025 w 25560"/>
                    <a:gd name="connsiteY3" fmla="*/ 0 h 25559"/>
                    <a:gd name="connsiteX4" fmla="*/ 25560 w 25560"/>
                    <a:gd name="connsiteY4" fmla="*/ 0 h 25559"/>
                    <a:gd name="connsiteX5" fmla="*/ 25560 w 25560"/>
                    <a:gd name="connsiteY5" fmla="*/ 25560 h 25559"/>
                    <a:gd name="connsiteX6" fmla="*/ 22262 w 25560"/>
                    <a:gd name="connsiteY6" fmla="*/ 25560 h 25559"/>
                    <a:gd name="connsiteX7" fmla="*/ 22262 w 25560"/>
                    <a:gd name="connsiteY7" fmla="*/ 4123 h 25559"/>
                    <a:gd name="connsiteX8" fmla="*/ 22262 w 25560"/>
                    <a:gd name="connsiteY8" fmla="*/ 4123 h 25559"/>
                    <a:gd name="connsiteX9" fmla="*/ 14429 w 25560"/>
                    <a:gd name="connsiteY9" fmla="*/ 25560 h 25559"/>
                    <a:gd name="connsiteX10" fmla="*/ 11543 w 25560"/>
                    <a:gd name="connsiteY10" fmla="*/ 25560 h 25559"/>
                    <a:gd name="connsiteX11" fmla="*/ 3710 w 25560"/>
                    <a:gd name="connsiteY11" fmla="*/ 4123 h 25559"/>
                    <a:gd name="connsiteX12" fmla="*/ 3710 w 25560"/>
                    <a:gd name="connsiteY12" fmla="*/ 4123 h 25559"/>
                    <a:gd name="connsiteX13" fmla="*/ 3710 w 25560"/>
                    <a:gd name="connsiteY13" fmla="*/ 25560 h 25559"/>
                    <a:gd name="connsiteX14" fmla="*/ 412 w 25560"/>
                    <a:gd name="connsiteY14" fmla="*/ 25560 h 25559"/>
                    <a:gd name="connsiteX15" fmla="*/ 412 w 25560"/>
                    <a:gd name="connsiteY15" fmla="*/ 0 h 2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560" h="25559">
                      <a:moveTo>
                        <a:pt x="0" y="0"/>
                      </a:moveTo>
                      <a:lnTo>
                        <a:pt x="4535" y="0"/>
                      </a:lnTo>
                      <a:lnTo>
                        <a:pt x="12780" y="21437"/>
                      </a:lnTo>
                      <a:lnTo>
                        <a:pt x="21025" y="0"/>
                      </a:lnTo>
                      <a:lnTo>
                        <a:pt x="25560" y="0"/>
                      </a:lnTo>
                      <a:lnTo>
                        <a:pt x="25560" y="25560"/>
                      </a:lnTo>
                      <a:lnTo>
                        <a:pt x="22262" y="25560"/>
                      </a:lnTo>
                      <a:lnTo>
                        <a:pt x="22262" y="4123"/>
                      </a:lnTo>
                      <a:lnTo>
                        <a:pt x="22262" y="4123"/>
                      </a:lnTo>
                      <a:lnTo>
                        <a:pt x="14429" y="25560"/>
                      </a:lnTo>
                      <a:lnTo>
                        <a:pt x="11543" y="25560"/>
                      </a:lnTo>
                      <a:lnTo>
                        <a:pt x="3710" y="4123"/>
                      </a:lnTo>
                      <a:lnTo>
                        <a:pt x="3710" y="4123"/>
                      </a:lnTo>
                      <a:lnTo>
                        <a:pt x="3710" y="25560"/>
                      </a:lnTo>
                      <a:lnTo>
                        <a:pt x="412" y="25560"/>
                      </a:lnTo>
                      <a:lnTo>
                        <a:pt x="412" y="0"/>
                      </a:lnTo>
                      <a:close/>
                    </a:path>
                  </a:pathLst>
                </a:custGeom>
                <a:grpFill/>
                <a:ln w="4071" cap="flat">
                  <a:noFill/>
                  <a:prstDash val="solid"/>
                  <a:miter/>
                </a:ln>
              </p:spPr>
              <p:txBody>
                <a:bodyPr rtlCol="0" anchor="ctr"/>
                <a:lstStyle/>
                <a:p>
                  <a:endParaRPr lang="en-GB"/>
                </a:p>
              </p:txBody>
            </p:sp>
          </p:grpSp>
        </p:grpSp>
      </p:grpSp>
      <p:sp>
        <p:nvSpPr>
          <p:cNvPr id="15" name="Title 14">
            <a:extLst>
              <a:ext uri="{FF2B5EF4-FFF2-40B4-BE49-F238E27FC236}">
                <a16:creationId xmlns:a16="http://schemas.microsoft.com/office/drawing/2014/main" id="{28F1D251-9F9C-2DB2-3980-1DCDC15654F8}"/>
              </a:ext>
            </a:extLst>
          </p:cNvPr>
          <p:cNvSpPr>
            <a:spLocks noGrp="1"/>
          </p:cNvSpPr>
          <p:nvPr>
            <p:ph type="title"/>
          </p:nvPr>
        </p:nvSpPr>
        <p:spPr>
          <a:xfrm>
            <a:off x="608400" y="475200"/>
            <a:ext cx="10972800" cy="504000"/>
          </a:xfrm>
        </p:spPr>
        <p:txBody>
          <a:bodyPr vert="horz" lIns="0" tIns="0" rIns="0" bIns="0" rtlCol="0" anchor="t">
            <a:noAutofit/>
          </a:bodyPr>
          <a:lstStyle>
            <a:lvl1pPr>
              <a:defRPr lang="en-GB" sz="4000"/>
            </a:lvl1pPr>
          </a:lstStyle>
          <a:p>
            <a:pPr lvl="0">
              <a:lnSpc>
                <a:spcPct val="85000"/>
              </a:lnSpc>
            </a:pPr>
            <a:r>
              <a:rPr lang="en-US"/>
              <a:t>Click to edit Master title style</a:t>
            </a:r>
            <a:endParaRPr lang="en-GB" dirty="0"/>
          </a:p>
        </p:txBody>
      </p:sp>
      <p:sp>
        <p:nvSpPr>
          <p:cNvPr id="11" name="Slide Number Placeholder 5">
            <a:extLst>
              <a:ext uri="{FF2B5EF4-FFF2-40B4-BE49-F238E27FC236}">
                <a16:creationId xmlns:a16="http://schemas.microsoft.com/office/drawing/2014/main" id="{B439F169-AB4F-2032-0C45-88B53FB90765}"/>
              </a:ext>
            </a:extLst>
          </p:cNvPr>
          <p:cNvSpPr>
            <a:spLocks noGrp="1"/>
          </p:cNvSpPr>
          <p:nvPr>
            <p:ph type="sldNum" sz="quarter" idx="4"/>
          </p:nvPr>
        </p:nvSpPr>
        <p:spPr>
          <a:xfrm>
            <a:off x="11461749" y="5740400"/>
            <a:ext cx="730251" cy="1117600"/>
          </a:xfrm>
          <a:prstGeom prst="triangle">
            <a:avLst>
              <a:gd name="adj" fmla="val 100000"/>
            </a:avLst>
          </a:prstGeom>
          <a:solidFill>
            <a:srgbClr val="A5CE39"/>
          </a:solidFill>
        </p:spPr>
        <p:txBody>
          <a:bodyPr vert="horz" lIns="0" tIns="0" rIns="144000" bIns="108000" rtlCol="0" anchor="b"/>
          <a:lstStyle>
            <a:lvl1pPr algn="r">
              <a:lnSpc>
                <a:spcPts val="1800"/>
              </a:lnSpc>
              <a:defRPr sz="1151" b="1" cap="all" baseline="0">
                <a:solidFill>
                  <a:schemeClr val="bg1"/>
                </a:solidFill>
                <a:latin typeface="+mn-lt"/>
                <a:cs typeface="+mn-lt" panose="020B0604020202020204" pitchFamily="34" charset="0"/>
              </a:defRPr>
            </a:lvl1pPr>
          </a:lstStyle>
          <a:p>
            <a:fld id="{D04C646A-21F2-4982-A82E-3CAE6AE06C52}" type="slidenum">
              <a:rPr lang="en-US" smtClean="0"/>
              <a:pPr/>
              <a:t>‹#›</a:t>
            </a:fld>
            <a:endParaRPr lang="en-US"/>
          </a:p>
        </p:txBody>
      </p:sp>
    </p:spTree>
    <p:extLst>
      <p:ext uri="{BB962C8B-B14F-4D97-AF65-F5344CB8AC3E}">
        <p14:creationId xmlns:p14="http://schemas.microsoft.com/office/powerpoint/2010/main" val="216689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 Vibrant Blue">
    <p:spTree>
      <p:nvGrpSpPr>
        <p:cNvPr id="1" name=""/>
        <p:cNvGrpSpPr/>
        <p:nvPr/>
      </p:nvGrpSpPr>
      <p:grpSpPr>
        <a:xfrm>
          <a:off x="0" y="0"/>
          <a:ext cx="0" cy="0"/>
          <a:chOff x="0" y="0"/>
          <a:chExt cx="0" cy="0"/>
        </a:xfrm>
      </p:grpSpPr>
      <p:sp>
        <p:nvSpPr>
          <p:cNvPr id="10" name="Freeform: Shape 15">
            <a:extLst>
              <a:ext uri="{FF2B5EF4-FFF2-40B4-BE49-F238E27FC236}">
                <a16:creationId xmlns:a16="http://schemas.microsoft.com/office/drawing/2014/main" id="{4932300A-D177-653D-66F4-80CA814BC616}"/>
              </a:ext>
            </a:extLst>
          </p:cNvPr>
          <p:cNvSpPr/>
          <p:nvPr userDrawn="1"/>
        </p:nvSpPr>
        <p:spPr>
          <a:xfrm>
            <a:off x="360000" y="360000"/>
            <a:ext cx="11472000" cy="6138000"/>
          </a:xfrm>
          <a:custGeom>
            <a:avLst/>
            <a:gdLst>
              <a:gd name="connsiteX0" fmla="*/ 0 w 11472000"/>
              <a:gd name="connsiteY0" fmla="*/ 0 h 6138000"/>
              <a:gd name="connsiteX1" fmla="*/ 11472000 w 11472000"/>
              <a:gd name="connsiteY1" fmla="*/ 0 h 6138000"/>
              <a:gd name="connsiteX2" fmla="*/ 11472000 w 11472000"/>
              <a:gd name="connsiteY2" fmla="*/ 6138000 h 6138000"/>
              <a:gd name="connsiteX3" fmla="*/ 0 w 11472000"/>
              <a:gd name="connsiteY3" fmla="*/ 6138000 h 6138000"/>
            </a:gdLst>
            <a:ahLst/>
            <a:cxnLst>
              <a:cxn ang="0">
                <a:pos x="connsiteX0" y="connsiteY0"/>
              </a:cxn>
              <a:cxn ang="0">
                <a:pos x="connsiteX1" y="connsiteY1"/>
              </a:cxn>
              <a:cxn ang="0">
                <a:pos x="connsiteX2" y="connsiteY2"/>
              </a:cxn>
              <a:cxn ang="0">
                <a:pos x="connsiteX3" y="connsiteY3"/>
              </a:cxn>
            </a:cxnLst>
            <a:rect l="l" t="t" r="r" b="b"/>
            <a:pathLst>
              <a:path w="11472000" h="6138000">
                <a:moveTo>
                  <a:pt x="0" y="0"/>
                </a:moveTo>
                <a:lnTo>
                  <a:pt x="11472000" y="0"/>
                </a:lnTo>
                <a:lnTo>
                  <a:pt x="11472000" y="6138000"/>
                </a:lnTo>
                <a:lnTo>
                  <a:pt x="0" y="613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D8554C95-A5BD-F3C5-BFF1-5A5D524ED0EF}"/>
              </a:ext>
            </a:extLst>
          </p:cNvPr>
          <p:cNvSpPr/>
          <p:nvPr userDrawn="1"/>
        </p:nvSpPr>
        <p:spPr>
          <a:xfrm>
            <a:off x="5784288" y="4731860"/>
            <a:ext cx="6047712" cy="1766140"/>
          </a:xfrm>
          <a:custGeom>
            <a:avLst/>
            <a:gdLst>
              <a:gd name="connsiteX0" fmla="*/ 1413334 w 6047712"/>
              <a:gd name="connsiteY0" fmla="*/ 838452 h 1766140"/>
              <a:gd name="connsiteX1" fmla="*/ 787601 w 6047712"/>
              <a:gd name="connsiteY1" fmla="*/ 1766140 h 1766140"/>
              <a:gd name="connsiteX2" fmla="*/ 0 w 6047712"/>
              <a:gd name="connsiteY2" fmla="*/ 1766140 h 1766140"/>
              <a:gd name="connsiteX3" fmla="*/ 618081 w 6047712"/>
              <a:gd name="connsiteY3" fmla="*/ 849798 h 1766140"/>
              <a:gd name="connsiteX4" fmla="*/ 3045269 w 6047712"/>
              <a:gd name="connsiteY4" fmla="*/ 815169 h 1766140"/>
              <a:gd name="connsiteX5" fmla="*/ 2403831 w 6047712"/>
              <a:gd name="connsiteY5" fmla="*/ 1766140 h 1766140"/>
              <a:gd name="connsiteX6" fmla="*/ 1616230 w 6047712"/>
              <a:gd name="connsiteY6" fmla="*/ 1766140 h 1766140"/>
              <a:gd name="connsiteX7" fmla="*/ 2250015 w 6047712"/>
              <a:gd name="connsiteY7" fmla="*/ 826516 h 1766140"/>
              <a:gd name="connsiteX8" fmla="*/ 4685021 w 6047712"/>
              <a:gd name="connsiteY8" fmla="*/ 791776 h 1766140"/>
              <a:gd name="connsiteX9" fmla="*/ 4027803 w 6047712"/>
              <a:gd name="connsiteY9" fmla="*/ 1766140 h 1766140"/>
              <a:gd name="connsiteX10" fmla="*/ 3232459 w 6047712"/>
              <a:gd name="connsiteY10" fmla="*/ 1766140 h 1766140"/>
              <a:gd name="connsiteX11" fmla="*/ 3881948 w 6047712"/>
              <a:gd name="connsiteY11" fmla="*/ 803233 h 1766140"/>
              <a:gd name="connsiteX12" fmla="*/ 6047712 w 6047712"/>
              <a:gd name="connsiteY12" fmla="*/ 0 h 1766140"/>
              <a:gd name="connsiteX13" fmla="*/ 6047712 w 6047712"/>
              <a:gd name="connsiteY13" fmla="*/ 1167667 h 1766140"/>
              <a:gd name="connsiteX14" fmla="*/ 5644037 w 6047712"/>
              <a:gd name="connsiteY14" fmla="*/ 1766140 h 1766140"/>
              <a:gd name="connsiteX15" fmla="*/ 4856435 w 6047712"/>
              <a:gd name="connsiteY15" fmla="*/ 1766140 h 176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47712" h="1766140">
                <a:moveTo>
                  <a:pt x="1413334" y="838452"/>
                </a:moveTo>
                <a:lnTo>
                  <a:pt x="787601" y="1766140"/>
                </a:lnTo>
                <a:lnTo>
                  <a:pt x="0" y="1766140"/>
                </a:lnTo>
                <a:lnTo>
                  <a:pt x="618081" y="849798"/>
                </a:lnTo>
                <a:close/>
                <a:moveTo>
                  <a:pt x="3045269" y="815169"/>
                </a:moveTo>
                <a:lnTo>
                  <a:pt x="2403831" y="1766140"/>
                </a:lnTo>
                <a:lnTo>
                  <a:pt x="1616230" y="1766140"/>
                </a:lnTo>
                <a:lnTo>
                  <a:pt x="2250015" y="826516"/>
                </a:lnTo>
                <a:close/>
                <a:moveTo>
                  <a:pt x="4685021" y="791776"/>
                </a:moveTo>
                <a:lnTo>
                  <a:pt x="4027803" y="1766140"/>
                </a:lnTo>
                <a:lnTo>
                  <a:pt x="3232459" y="1766140"/>
                </a:lnTo>
                <a:lnTo>
                  <a:pt x="3881948" y="803233"/>
                </a:lnTo>
                <a:close/>
                <a:moveTo>
                  <a:pt x="6047712" y="0"/>
                </a:moveTo>
                <a:lnTo>
                  <a:pt x="6047712" y="1167667"/>
                </a:lnTo>
                <a:lnTo>
                  <a:pt x="5644037" y="1766140"/>
                </a:lnTo>
                <a:lnTo>
                  <a:pt x="4856435" y="1766140"/>
                </a:lnTo>
                <a:close/>
              </a:path>
            </a:pathLst>
          </a:cu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02F34E5A-26C5-2BE4-4774-6D6031887797}"/>
              </a:ext>
            </a:extLst>
          </p:cNvPr>
          <p:cNvSpPr>
            <a:spLocks noGrp="1"/>
          </p:cNvSpPr>
          <p:nvPr>
            <p:ph type="dt" sz="half" idx="10"/>
          </p:nvPr>
        </p:nvSpPr>
        <p:spPr/>
        <p:txBody>
          <a:bodyPr/>
          <a:lstStyle/>
          <a:p>
            <a:r>
              <a:rPr lang="en-US"/>
              <a:t>02/13/2023</a:t>
            </a:r>
            <a:endParaRPr lang="en-US" dirty="0"/>
          </a:p>
        </p:txBody>
      </p:sp>
      <p:sp>
        <p:nvSpPr>
          <p:cNvPr id="3" name="Footer Placeholder 2">
            <a:extLst>
              <a:ext uri="{FF2B5EF4-FFF2-40B4-BE49-F238E27FC236}">
                <a16:creationId xmlns:a16="http://schemas.microsoft.com/office/drawing/2014/main" id="{D150A98E-B83E-6C31-E3C9-68F0744951EA}"/>
              </a:ext>
            </a:extLst>
          </p:cNvPr>
          <p:cNvSpPr>
            <a:spLocks noGrp="1"/>
          </p:cNvSpPr>
          <p:nvPr>
            <p:ph type="ftr" sz="quarter" idx="11"/>
          </p:nvPr>
        </p:nvSpPr>
        <p:spPr/>
        <p:txBody>
          <a:bodyPr/>
          <a:lstStyle/>
          <a:p>
            <a:r>
              <a:rPr lang="en-GB"/>
              <a:t>TEKTRONIX CONFIDENTIAL</a:t>
            </a:r>
            <a:endParaRPr lang="en-GB" dirty="0"/>
          </a:p>
        </p:txBody>
      </p:sp>
      <p:grpSp>
        <p:nvGrpSpPr>
          <p:cNvPr id="4" name="Group 3">
            <a:extLst>
              <a:ext uri="{FF2B5EF4-FFF2-40B4-BE49-F238E27FC236}">
                <a16:creationId xmlns:a16="http://schemas.microsoft.com/office/drawing/2014/main" id="{AF81B8ED-183D-56A2-27A5-B12400B1F7B5}"/>
              </a:ext>
            </a:extLst>
          </p:cNvPr>
          <p:cNvGrpSpPr>
            <a:grpSpLocks noChangeAspect="1"/>
          </p:cNvGrpSpPr>
          <p:nvPr userDrawn="1"/>
        </p:nvGrpSpPr>
        <p:grpSpPr>
          <a:xfrm>
            <a:off x="561017" y="5972434"/>
            <a:ext cx="342000" cy="342000"/>
            <a:chOff x="732795" y="5443187"/>
            <a:chExt cx="512024" cy="512024"/>
          </a:xfrm>
        </p:grpSpPr>
        <p:sp>
          <p:nvSpPr>
            <p:cNvPr id="6" name="Oval 5">
              <a:extLst>
                <a:ext uri="{FF2B5EF4-FFF2-40B4-BE49-F238E27FC236}">
                  <a16:creationId xmlns:a16="http://schemas.microsoft.com/office/drawing/2014/main" id="{70E563B4-B28F-CCE0-C570-BF54A80A6DB0}"/>
                </a:ext>
              </a:extLst>
            </p:cNvPr>
            <p:cNvSpPr/>
            <p:nvPr userDrawn="1"/>
          </p:nvSpPr>
          <p:spPr>
            <a:xfrm>
              <a:off x="791069" y="5501461"/>
              <a:ext cx="395476" cy="395476"/>
            </a:xfrm>
            <a:prstGeom prst="ellipse">
              <a:avLst/>
            </a:prstGeom>
            <a:solidFill>
              <a:srgbClr val="1B2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34AEC5E7-D6D5-5C1B-FA80-5974D58C0EFA}"/>
                </a:ext>
              </a:extLst>
            </p:cNvPr>
            <p:cNvSpPr/>
            <p:nvPr userDrawn="1"/>
          </p:nvSpPr>
          <p:spPr>
            <a:xfrm>
              <a:off x="889465" y="5573680"/>
              <a:ext cx="255576" cy="276596"/>
            </a:xfrm>
            <a:custGeom>
              <a:avLst/>
              <a:gdLst>
                <a:gd name="connsiteX0" fmla="*/ 64725 w 230040"/>
                <a:gd name="connsiteY0" fmla="*/ 244057 h 244056"/>
                <a:gd name="connsiteX1" fmla="*/ 0 w 230040"/>
                <a:gd name="connsiteY1" fmla="*/ 244057 h 244056"/>
                <a:gd name="connsiteX2" fmla="*/ 165728 w 230040"/>
                <a:gd name="connsiteY2" fmla="*/ 0 h 244056"/>
                <a:gd name="connsiteX3" fmla="*/ 230040 w 230040"/>
                <a:gd name="connsiteY3" fmla="*/ 0 h 244056"/>
              </a:gdLst>
              <a:ahLst/>
              <a:cxnLst>
                <a:cxn ang="0">
                  <a:pos x="connsiteX0" y="connsiteY0"/>
                </a:cxn>
                <a:cxn ang="0">
                  <a:pos x="connsiteX1" y="connsiteY1"/>
                </a:cxn>
                <a:cxn ang="0">
                  <a:pos x="connsiteX2" y="connsiteY2"/>
                </a:cxn>
                <a:cxn ang="0">
                  <a:pos x="connsiteX3" y="connsiteY3"/>
                </a:cxn>
              </a:cxnLst>
              <a:rect l="l" t="t" r="r" b="b"/>
              <a:pathLst>
                <a:path w="230040" h="244056">
                  <a:moveTo>
                    <a:pt x="64725" y="244057"/>
                  </a:moveTo>
                  <a:lnTo>
                    <a:pt x="0" y="244057"/>
                  </a:lnTo>
                  <a:lnTo>
                    <a:pt x="165728" y="0"/>
                  </a:lnTo>
                  <a:lnTo>
                    <a:pt x="230040" y="0"/>
                  </a:lnTo>
                  <a:close/>
                </a:path>
              </a:pathLst>
            </a:custGeom>
            <a:solidFill>
              <a:srgbClr val="1CB5D8"/>
            </a:solidFill>
            <a:ln w="4071" cap="flat">
              <a:noFill/>
              <a:prstDash val="solid"/>
              <a:miter/>
            </a:ln>
          </p:spPr>
          <p:txBody>
            <a:bodyPr rtlCol="0" anchor="ctr"/>
            <a:lstStyle/>
            <a:p>
              <a:endParaRPr lang="en-GB"/>
            </a:p>
          </p:txBody>
        </p:sp>
        <p:grpSp>
          <p:nvGrpSpPr>
            <p:cNvPr id="8" name="Graphic 18">
              <a:extLst>
                <a:ext uri="{FF2B5EF4-FFF2-40B4-BE49-F238E27FC236}">
                  <a16:creationId xmlns:a16="http://schemas.microsoft.com/office/drawing/2014/main" id="{24EAAAD0-3ABC-E1DB-5E81-8A8CF37FE98B}"/>
                </a:ext>
              </a:extLst>
            </p:cNvPr>
            <p:cNvGrpSpPr/>
            <p:nvPr userDrawn="1"/>
          </p:nvGrpSpPr>
          <p:grpSpPr>
            <a:xfrm>
              <a:off x="732795" y="5443187"/>
              <a:ext cx="512024" cy="512024"/>
              <a:chOff x="4155" y="1368388"/>
              <a:chExt cx="512024" cy="512024"/>
            </a:xfrm>
            <a:solidFill>
              <a:schemeClr val="bg1"/>
            </a:solidFill>
          </p:grpSpPr>
          <p:sp>
            <p:nvSpPr>
              <p:cNvPr id="9" name="Freeform: Shape 8">
                <a:extLst>
                  <a:ext uri="{FF2B5EF4-FFF2-40B4-BE49-F238E27FC236}">
                    <a16:creationId xmlns:a16="http://schemas.microsoft.com/office/drawing/2014/main" id="{AF05BA3F-0DCC-622B-94EA-D5EA2CAD4445}"/>
                  </a:ext>
                </a:extLst>
              </p:cNvPr>
              <p:cNvSpPr>
                <a:spLocks noChangeAspect="1"/>
              </p:cNvSpPr>
              <p:nvPr/>
            </p:nvSpPr>
            <p:spPr>
              <a:xfrm>
                <a:off x="4155" y="1368388"/>
                <a:ext cx="512024" cy="512024"/>
              </a:xfrm>
              <a:custGeom>
                <a:avLst/>
                <a:gdLst>
                  <a:gd name="connsiteX0" fmla="*/ 256012 w 512024"/>
                  <a:gd name="connsiteY0" fmla="*/ 0 h 512024"/>
                  <a:gd name="connsiteX1" fmla="*/ 0 w 512024"/>
                  <a:gd name="connsiteY1" fmla="*/ 256012 h 512024"/>
                  <a:gd name="connsiteX2" fmla="*/ 256012 w 512024"/>
                  <a:gd name="connsiteY2" fmla="*/ 512025 h 512024"/>
                  <a:gd name="connsiteX3" fmla="*/ 512025 w 512024"/>
                  <a:gd name="connsiteY3" fmla="*/ 256012 h 512024"/>
                  <a:gd name="connsiteX4" fmla="*/ 256012 w 512024"/>
                  <a:gd name="connsiteY4" fmla="*/ 0 h 512024"/>
                  <a:gd name="connsiteX5" fmla="*/ 112546 w 512024"/>
                  <a:gd name="connsiteY5" fmla="*/ 146764 h 512024"/>
                  <a:gd name="connsiteX6" fmla="*/ 323210 w 512024"/>
                  <a:gd name="connsiteY6" fmla="*/ 146764 h 512024"/>
                  <a:gd name="connsiteX7" fmla="*/ 288168 w 512024"/>
                  <a:gd name="connsiteY7" fmla="*/ 198708 h 512024"/>
                  <a:gd name="connsiteX8" fmla="*/ 228803 w 512024"/>
                  <a:gd name="connsiteY8" fmla="*/ 198708 h 512024"/>
                  <a:gd name="connsiteX9" fmla="*/ 228803 w 512024"/>
                  <a:gd name="connsiteY9" fmla="*/ 286932 h 512024"/>
                  <a:gd name="connsiteX10" fmla="*/ 169850 w 512024"/>
                  <a:gd name="connsiteY10" fmla="*/ 373506 h 512024"/>
                  <a:gd name="connsiteX11" fmla="*/ 169850 w 512024"/>
                  <a:gd name="connsiteY11" fmla="*/ 198296 h 512024"/>
                  <a:gd name="connsiteX12" fmla="*/ 112546 w 512024"/>
                  <a:gd name="connsiteY12" fmla="*/ 198296 h 512024"/>
                  <a:gd name="connsiteX13" fmla="*/ 112546 w 512024"/>
                  <a:gd name="connsiteY13" fmla="*/ 146764 h 512024"/>
                  <a:gd name="connsiteX14" fmla="*/ 335166 w 512024"/>
                  <a:gd name="connsiteY14" fmla="*/ 390821 h 512024"/>
                  <a:gd name="connsiteX15" fmla="*/ 292703 w 512024"/>
                  <a:gd name="connsiteY15" fmla="*/ 321149 h 512024"/>
                  <a:gd name="connsiteX16" fmla="*/ 326921 w 512024"/>
                  <a:gd name="connsiteY16" fmla="*/ 270854 h 512024"/>
                  <a:gd name="connsiteX17" fmla="*/ 399478 w 512024"/>
                  <a:gd name="connsiteY17" fmla="*/ 390821 h 512024"/>
                  <a:gd name="connsiteX18" fmla="*/ 335166 w 512024"/>
                  <a:gd name="connsiteY18" fmla="*/ 390821 h 512024"/>
                  <a:gd name="connsiteX19" fmla="*/ 234163 w 512024"/>
                  <a:gd name="connsiteY19" fmla="*/ 390821 h 512024"/>
                  <a:gd name="connsiteX20" fmla="*/ 169438 w 512024"/>
                  <a:gd name="connsiteY20" fmla="*/ 390821 h 512024"/>
                  <a:gd name="connsiteX21" fmla="*/ 334754 w 512024"/>
                  <a:gd name="connsiteY21" fmla="*/ 146352 h 512024"/>
                  <a:gd name="connsiteX22" fmla="*/ 399478 w 512024"/>
                  <a:gd name="connsiteY22" fmla="*/ 146352 h 512024"/>
                  <a:gd name="connsiteX23" fmla="*/ 234163 w 512024"/>
                  <a:gd name="connsiteY23" fmla="*/ 390821 h 51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2024" h="512024">
                    <a:moveTo>
                      <a:pt x="256012" y="0"/>
                    </a:moveTo>
                    <a:cubicBezTo>
                      <a:pt x="114608" y="0"/>
                      <a:pt x="0" y="114608"/>
                      <a:pt x="0" y="256012"/>
                    </a:cubicBezTo>
                    <a:cubicBezTo>
                      <a:pt x="0" y="397417"/>
                      <a:pt x="114608" y="512025"/>
                      <a:pt x="256012" y="512025"/>
                    </a:cubicBezTo>
                    <a:cubicBezTo>
                      <a:pt x="397417" y="512025"/>
                      <a:pt x="512025" y="397417"/>
                      <a:pt x="512025" y="256012"/>
                    </a:cubicBezTo>
                    <a:cubicBezTo>
                      <a:pt x="512025" y="114608"/>
                      <a:pt x="397417" y="0"/>
                      <a:pt x="256012" y="0"/>
                    </a:cubicBezTo>
                    <a:close/>
                    <a:moveTo>
                      <a:pt x="112546" y="146764"/>
                    </a:moveTo>
                    <a:lnTo>
                      <a:pt x="323210" y="146764"/>
                    </a:lnTo>
                    <a:lnTo>
                      <a:pt x="288168" y="198708"/>
                    </a:lnTo>
                    <a:lnTo>
                      <a:pt x="228803" y="198708"/>
                    </a:lnTo>
                    <a:lnTo>
                      <a:pt x="228803" y="286932"/>
                    </a:lnTo>
                    <a:lnTo>
                      <a:pt x="169850" y="373506"/>
                    </a:lnTo>
                    <a:lnTo>
                      <a:pt x="169850" y="198296"/>
                    </a:lnTo>
                    <a:lnTo>
                      <a:pt x="112546" y="198296"/>
                    </a:lnTo>
                    <a:lnTo>
                      <a:pt x="112546" y="146764"/>
                    </a:lnTo>
                    <a:close/>
                    <a:moveTo>
                      <a:pt x="335166" y="390821"/>
                    </a:moveTo>
                    <a:lnTo>
                      <a:pt x="292703" y="321149"/>
                    </a:lnTo>
                    <a:lnTo>
                      <a:pt x="326921" y="270854"/>
                    </a:lnTo>
                    <a:lnTo>
                      <a:pt x="399478" y="390821"/>
                    </a:lnTo>
                    <a:lnTo>
                      <a:pt x="335166" y="390821"/>
                    </a:lnTo>
                    <a:close/>
                    <a:moveTo>
                      <a:pt x="234163" y="390821"/>
                    </a:moveTo>
                    <a:lnTo>
                      <a:pt x="169438" y="390821"/>
                    </a:lnTo>
                    <a:lnTo>
                      <a:pt x="334754" y="146352"/>
                    </a:lnTo>
                    <a:lnTo>
                      <a:pt x="399478" y="146352"/>
                    </a:lnTo>
                    <a:lnTo>
                      <a:pt x="234163" y="390821"/>
                    </a:lnTo>
                    <a:close/>
                  </a:path>
                </a:pathLst>
              </a:custGeom>
              <a:grpFill/>
              <a:ln w="4071" cap="flat">
                <a:noFill/>
                <a:prstDash val="solid"/>
                <a:miter/>
              </a:ln>
            </p:spPr>
            <p:txBody>
              <a:bodyPr rtlCol="0" anchor="ctr"/>
              <a:lstStyle/>
              <a:p>
                <a:endParaRPr lang="en-GB"/>
              </a:p>
            </p:txBody>
          </p:sp>
          <p:grpSp>
            <p:nvGrpSpPr>
              <p:cNvPr id="12" name="Graphic 18">
                <a:extLst>
                  <a:ext uri="{FF2B5EF4-FFF2-40B4-BE49-F238E27FC236}">
                    <a16:creationId xmlns:a16="http://schemas.microsoft.com/office/drawing/2014/main" id="{90C727D5-BF43-C68A-ECCB-95630B7E20D1}"/>
                  </a:ext>
                </a:extLst>
              </p:cNvPr>
              <p:cNvGrpSpPr/>
              <p:nvPr/>
            </p:nvGrpSpPr>
            <p:grpSpPr>
              <a:xfrm>
                <a:off x="428368" y="1854852"/>
                <a:ext cx="49058" cy="25559"/>
                <a:chOff x="428368" y="1854852"/>
                <a:chExt cx="49058" cy="25559"/>
              </a:xfrm>
              <a:grpFill/>
            </p:grpSpPr>
            <p:sp>
              <p:nvSpPr>
                <p:cNvPr id="13" name="Freeform: Shape 12">
                  <a:extLst>
                    <a:ext uri="{FF2B5EF4-FFF2-40B4-BE49-F238E27FC236}">
                      <a16:creationId xmlns:a16="http://schemas.microsoft.com/office/drawing/2014/main" id="{D424A890-7275-0129-D90C-C766FFF2C854}"/>
                    </a:ext>
                  </a:extLst>
                </p:cNvPr>
                <p:cNvSpPr/>
                <p:nvPr/>
              </p:nvSpPr>
              <p:spPr>
                <a:xfrm>
                  <a:off x="428368" y="1854852"/>
                  <a:ext cx="20612" cy="25559"/>
                </a:xfrm>
                <a:custGeom>
                  <a:avLst/>
                  <a:gdLst>
                    <a:gd name="connsiteX0" fmla="*/ 8657 w 20612"/>
                    <a:gd name="connsiteY0" fmla="*/ 2886 h 25559"/>
                    <a:gd name="connsiteX1" fmla="*/ 0 w 20612"/>
                    <a:gd name="connsiteY1" fmla="*/ 2886 h 25559"/>
                    <a:gd name="connsiteX2" fmla="*/ 0 w 20612"/>
                    <a:gd name="connsiteY2" fmla="*/ 0 h 25559"/>
                    <a:gd name="connsiteX3" fmla="*/ 20613 w 20612"/>
                    <a:gd name="connsiteY3" fmla="*/ 0 h 25559"/>
                    <a:gd name="connsiteX4" fmla="*/ 20613 w 20612"/>
                    <a:gd name="connsiteY4" fmla="*/ 2886 h 25559"/>
                    <a:gd name="connsiteX5" fmla="*/ 11955 w 20612"/>
                    <a:gd name="connsiteY5" fmla="*/ 2886 h 25559"/>
                    <a:gd name="connsiteX6" fmla="*/ 11955 w 20612"/>
                    <a:gd name="connsiteY6" fmla="*/ 25560 h 25559"/>
                    <a:gd name="connsiteX7" fmla="*/ 8657 w 20612"/>
                    <a:gd name="connsiteY7" fmla="*/ 25560 h 25559"/>
                    <a:gd name="connsiteX8" fmla="*/ 8657 w 20612"/>
                    <a:gd name="connsiteY8" fmla="*/ 2886 h 2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2" h="25559">
                      <a:moveTo>
                        <a:pt x="8657" y="2886"/>
                      </a:moveTo>
                      <a:lnTo>
                        <a:pt x="0" y="2886"/>
                      </a:lnTo>
                      <a:lnTo>
                        <a:pt x="0" y="0"/>
                      </a:lnTo>
                      <a:lnTo>
                        <a:pt x="20613" y="0"/>
                      </a:lnTo>
                      <a:lnTo>
                        <a:pt x="20613" y="2886"/>
                      </a:lnTo>
                      <a:lnTo>
                        <a:pt x="11955" y="2886"/>
                      </a:lnTo>
                      <a:lnTo>
                        <a:pt x="11955" y="25560"/>
                      </a:lnTo>
                      <a:lnTo>
                        <a:pt x="8657" y="25560"/>
                      </a:lnTo>
                      <a:lnTo>
                        <a:pt x="8657" y="2886"/>
                      </a:lnTo>
                      <a:close/>
                    </a:path>
                  </a:pathLst>
                </a:custGeom>
                <a:grpFill/>
                <a:ln w="4071"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CA4FBAE-572F-184F-82D5-BF1B00CB4E78}"/>
                    </a:ext>
                  </a:extLst>
                </p:cNvPr>
                <p:cNvSpPr/>
                <p:nvPr/>
              </p:nvSpPr>
              <p:spPr>
                <a:xfrm>
                  <a:off x="451867" y="1854852"/>
                  <a:ext cx="25560" cy="25559"/>
                </a:xfrm>
                <a:custGeom>
                  <a:avLst/>
                  <a:gdLst>
                    <a:gd name="connsiteX0" fmla="*/ 0 w 25560"/>
                    <a:gd name="connsiteY0" fmla="*/ 0 h 25559"/>
                    <a:gd name="connsiteX1" fmla="*/ 4535 w 25560"/>
                    <a:gd name="connsiteY1" fmla="*/ 0 h 25559"/>
                    <a:gd name="connsiteX2" fmla="*/ 12780 w 25560"/>
                    <a:gd name="connsiteY2" fmla="*/ 21437 h 25559"/>
                    <a:gd name="connsiteX3" fmla="*/ 21025 w 25560"/>
                    <a:gd name="connsiteY3" fmla="*/ 0 h 25559"/>
                    <a:gd name="connsiteX4" fmla="*/ 25560 w 25560"/>
                    <a:gd name="connsiteY4" fmla="*/ 0 h 25559"/>
                    <a:gd name="connsiteX5" fmla="*/ 25560 w 25560"/>
                    <a:gd name="connsiteY5" fmla="*/ 25560 h 25559"/>
                    <a:gd name="connsiteX6" fmla="*/ 22262 w 25560"/>
                    <a:gd name="connsiteY6" fmla="*/ 25560 h 25559"/>
                    <a:gd name="connsiteX7" fmla="*/ 22262 w 25560"/>
                    <a:gd name="connsiteY7" fmla="*/ 4123 h 25559"/>
                    <a:gd name="connsiteX8" fmla="*/ 22262 w 25560"/>
                    <a:gd name="connsiteY8" fmla="*/ 4123 h 25559"/>
                    <a:gd name="connsiteX9" fmla="*/ 14429 w 25560"/>
                    <a:gd name="connsiteY9" fmla="*/ 25560 h 25559"/>
                    <a:gd name="connsiteX10" fmla="*/ 11543 w 25560"/>
                    <a:gd name="connsiteY10" fmla="*/ 25560 h 25559"/>
                    <a:gd name="connsiteX11" fmla="*/ 3710 w 25560"/>
                    <a:gd name="connsiteY11" fmla="*/ 4123 h 25559"/>
                    <a:gd name="connsiteX12" fmla="*/ 3710 w 25560"/>
                    <a:gd name="connsiteY12" fmla="*/ 4123 h 25559"/>
                    <a:gd name="connsiteX13" fmla="*/ 3710 w 25560"/>
                    <a:gd name="connsiteY13" fmla="*/ 25560 h 25559"/>
                    <a:gd name="connsiteX14" fmla="*/ 412 w 25560"/>
                    <a:gd name="connsiteY14" fmla="*/ 25560 h 25559"/>
                    <a:gd name="connsiteX15" fmla="*/ 412 w 25560"/>
                    <a:gd name="connsiteY15" fmla="*/ 0 h 2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560" h="25559">
                      <a:moveTo>
                        <a:pt x="0" y="0"/>
                      </a:moveTo>
                      <a:lnTo>
                        <a:pt x="4535" y="0"/>
                      </a:lnTo>
                      <a:lnTo>
                        <a:pt x="12780" y="21437"/>
                      </a:lnTo>
                      <a:lnTo>
                        <a:pt x="21025" y="0"/>
                      </a:lnTo>
                      <a:lnTo>
                        <a:pt x="25560" y="0"/>
                      </a:lnTo>
                      <a:lnTo>
                        <a:pt x="25560" y="25560"/>
                      </a:lnTo>
                      <a:lnTo>
                        <a:pt x="22262" y="25560"/>
                      </a:lnTo>
                      <a:lnTo>
                        <a:pt x="22262" y="4123"/>
                      </a:lnTo>
                      <a:lnTo>
                        <a:pt x="22262" y="4123"/>
                      </a:lnTo>
                      <a:lnTo>
                        <a:pt x="14429" y="25560"/>
                      </a:lnTo>
                      <a:lnTo>
                        <a:pt x="11543" y="25560"/>
                      </a:lnTo>
                      <a:lnTo>
                        <a:pt x="3710" y="4123"/>
                      </a:lnTo>
                      <a:lnTo>
                        <a:pt x="3710" y="4123"/>
                      </a:lnTo>
                      <a:lnTo>
                        <a:pt x="3710" y="25560"/>
                      </a:lnTo>
                      <a:lnTo>
                        <a:pt x="412" y="25560"/>
                      </a:lnTo>
                      <a:lnTo>
                        <a:pt x="412" y="0"/>
                      </a:lnTo>
                      <a:close/>
                    </a:path>
                  </a:pathLst>
                </a:custGeom>
                <a:grpFill/>
                <a:ln w="4071" cap="flat">
                  <a:noFill/>
                  <a:prstDash val="solid"/>
                  <a:miter/>
                </a:ln>
              </p:spPr>
              <p:txBody>
                <a:bodyPr rtlCol="0" anchor="ctr"/>
                <a:lstStyle/>
                <a:p>
                  <a:endParaRPr lang="en-GB"/>
                </a:p>
              </p:txBody>
            </p:sp>
          </p:grpSp>
        </p:grpSp>
      </p:grpSp>
      <p:sp>
        <p:nvSpPr>
          <p:cNvPr id="15" name="Title 14">
            <a:extLst>
              <a:ext uri="{FF2B5EF4-FFF2-40B4-BE49-F238E27FC236}">
                <a16:creationId xmlns:a16="http://schemas.microsoft.com/office/drawing/2014/main" id="{46141B08-D3B1-FF2F-F267-0DA8C27D5DD9}"/>
              </a:ext>
            </a:extLst>
          </p:cNvPr>
          <p:cNvSpPr>
            <a:spLocks noGrp="1"/>
          </p:cNvSpPr>
          <p:nvPr>
            <p:ph type="title"/>
          </p:nvPr>
        </p:nvSpPr>
        <p:spPr>
          <a:xfrm>
            <a:off x="608400" y="475200"/>
            <a:ext cx="10972800" cy="504000"/>
          </a:xfrm>
        </p:spPr>
        <p:txBody>
          <a:bodyPr vert="horz" lIns="0" tIns="0" rIns="0" bIns="0" rtlCol="0" anchor="t">
            <a:noAutofit/>
          </a:bodyPr>
          <a:lstStyle>
            <a:lvl1pPr>
              <a:defRPr lang="en-GB" sz="4000" dirty="0"/>
            </a:lvl1pPr>
          </a:lstStyle>
          <a:p>
            <a:pPr lvl="0">
              <a:lnSpc>
                <a:spcPct val="85000"/>
              </a:lnSpc>
            </a:pPr>
            <a:r>
              <a:rPr lang="en-US"/>
              <a:t>Click to edit Master title style</a:t>
            </a:r>
            <a:endParaRPr lang="en-GB" dirty="0"/>
          </a:p>
        </p:txBody>
      </p:sp>
      <p:sp>
        <p:nvSpPr>
          <p:cNvPr id="11" name="Slide Number Placeholder 5">
            <a:extLst>
              <a:ext uri="{FF2B5EF4-FFF2-40B4-BE49-F238E27FC236}">
                <a16:creationId xmlns:a16="http://schemas.microsoft.com/office/drawing/2014/main" id="{4E5E8D21-4A67-6536-80C7-FA54F7D3AE15}"/>
              </a:ext>
            </a:extLst>
          </p:cNvPr>
          <p:cNvSpPr>
            <a:spLocks noGrp="1"/>
          </p:cNvSpPr>
          <p:nvPr>
            <p:ph type="sldNum" sz="quarter" idx="4"/>
          </p:nvPr>
        </p:nvSpPr>
        <p:spPr>
          <a:xfrm>
            <a:off x="11461749" y="5740400"/>
            <a:ext cx="730251" cy="1117600"/>
          </a:xfrm>
          <a:prstGeom prst="triangle">
            <a:avLst>
              <a:gd name="adj" fmla="val 100000"/>
            </a:avLst>
          </a:prstGeom>
          <a:solidFill>
            <a:srgbClr val="A5CE39"/>
          </a:solidFill>
        </p:spPr>
        <p:txBody>
          <a:bodyPr vert="horz" lIns="0" tIns="0" rIns="144000" bIns="108000" rtlCol="0" anchor="b"/>
          <a:lstStyle>
            <a:lvl1pPr algn="r">
              <a:lnSpc>
                <a:spcPts val="1800"/>
              </a:lnSpc>
              <a:defRPr sz="1151" b="1" cap="all" baseline="0">
                <a:solidFill>
                  <a:schemeClr val="bg1"/>
                </a:solidFill>
                <a:latin typeface="+mn-lt"/>
                <a:cs typeface="+mn-lt" panose="020B0604020202020204" pitchFamily="34" charset="0"/>
              </a:defRPr>
            </a:lvl1pPr>
          </a:lstStyle>
          <a:p>
            <a:fld id="{D04C646A-21F2-4982-A82E-3CAE6AE06C52}" type="slidenum">
              <a:rPr lang="en-US" smtClean="0"/>
              <a:pPr/>
              <a:t>‹#›</a:t>
            </a:fld>
            <a:endParaRPr lang="en-US"/>
          </a:p>
        </p:txBody>
      </p:sp>
    </p:spTree>
    <p:extLst>
      <p:ext uri="{BB962C8B-B14F-4D97-AF65-F5344CB8AC3E}">
        <p14:creationId xmlns:p14="http://schemas.microsoft.com/office/powerpoint/2010/main" val="180822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 Mid Green">
    <p:spTree>
      <p:nvGrpSpPr>
        <p:cNvPr id="1" name=""/>
        <p:cNvGrpSpPr/>
        <p:nvPr/>
      </p:nvGrpSpPr>
      <p:grpSpPr>
        <a:xfrm>
          <a:off x="0" y="0"/>
          <a:ext cx="0" cy="0"/>
          <a:chOff x="0" y="0"/>
          <a:chExt cx="0" cy="0"/>
        </a:xfrm>
      </p:grpSpPr>
      <p:sp>
        <p:nvSpPr>
          <p:cNvPr id="10" name="Freeform: Shape 15">
            <a:extLst>
              <a:ext uri="{FF2B5EF4-FFF2-40B4-BE49-F238E27FC236}">
                <a16:creationId xmlns:a16="http://schemas.microsoft.com/office/drawing/2014/main" id="{4932300A-D177-653D-66F4-80CA814BC616}"/>
              </a:ext>
            </a:extLst>
          </p:cNvPr>
          <p:cNvSpPr/>
          <p:nvPr userDrawn="1"/>
        </p:nvSpPr>
        <p:spPr>
          <a:xfrm>
            <a:off x="360000" y="360000"/>
            <a:ext cx="11472000" cy="6138000"/>
          </a:xfrm>
          <a:custGeom>
            <a:avLst/>
            <a:gdLst>
              <a:gd name="connsiteX0" fmla="*/ 0 w 11472000"/>
              <a:gd name="connsiteY0" fmla="*/ 0 h 6138000"/>
              <a:gd name="connsiteX1" fmla="*/ 11472000 w 11472000"/>
              <a:gd name="connsiteY1" fmla="*/ 0 h 6138000"/>
              <a:gd name="connsiteX2" fmla="*/ 11472000 w 11472000"/>
              <a:gd name="connsiteY2" fmla="*/ 6138000 h 6138000"/>
              <a:gd name="connsiteX3" fmla="*/ 0 w 11472000"/>
              <a:gd name="connsiteY3" fmla="*/ 6138000 h 6138000"/>
            </a:gdLst>
            <a:ahLst/>
            <a:cxnLst>
              <a:cxn ang="0">
                <a:pos x="connsiteX0" y="connsiteY0"/>
              </a:cxn>
              <a:cxn ang="0">
                <a:pos x="connsiteX1" y="connsiteY1"/>
              </a:cxn>
              <a:cxn ang="0">
                <a:pos x="connsiteX2" y="connsiteY2"/>
              </a:cxn>
              <a:cxn ang="0">
                <a:pos x="connsiteX3" y="connsiteY3"/>
              </a:cxn>
            </a:cxnLst>
            <a:rect l="l" t="t" r="r" b="b"/>
            <a:pathLst>
              <a:path w="11472000" h="6138000">
                <a:moveTo>
                  <a:pt x="0" y="0"/>
                </a:moveTo>
                <a:lnTo>
                  <a:pt x="11472000" y="0"/>
                </a:lnTo>
                <a:lnTo>
                  <a:pt x="11472000" y="6138000"/>
                </a:lnTo>
                <a:lnTo>
                  <a:pt x="0" y="613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Shape 2">
            <a:extLst>
              <a:ext uri="{FF2B5EF4-FFF2-40B4-BE49-F238E27FC236}">
                <a16:creationId xmlns:a16="http://schemas.microsoft.com/office/drawing/2014/main" id="{A66A2128-3BD7-1682-466B-1893B2AAB85D}"/>
              </a:ext>
            </a:extLst>
          </p:cNvPr>
          <p:cNvSpPr/>
          <p:nvPr userDrawn="1"/>
        </p:nvSpPr>
        <p:spPr>
          <a:xfrm>
            <a:off x="5784288" y="4731860"/>
            <a:ext cx="6047712" cy="1766140"/>
          </a:xfrm>
          <a:custGeom>
            <a:avLst/>
            <a:gdLst>
              <a:gd name="connsiteX0" fmla="*/ 1413334 w 6047712"/>
              <a:gd name="connsiteY0" fmla="*/ 838452 h 1766140"/>
              <a:gd name="connsiteX1" fmla="*/ 787601 w 6047712"/>
              <a:gd name="connsiteY1" fmla="*/ 1766140 h 1766140"/>
              <a:gd name="connsiteX2" fmla="*/ 0 w 6047712"/>
              <a:gd name="connsiteY2" fmla="*/ 1766140 h 1766140"/>
              <a:gd name="connsiteX3" fmla="*/ 618081 w 6047712"/>
              <a:gd name="connsiteY3" fmla="*/ 849798 h 1766140"/>
              <a:gd name="connsiteX4" fmla="*/ 3045269 w 6047712"/>
              <a:gd name="connsiteY4" fmla="*/ 815169 h 1766140"/>
              <a:gd name="connsiteX5" fmla="*/ 2403831 w 6047712"/>
              <a:gd name="connsiteY5" fmla="*/ 1766140 h 1766140"/>
              <a:gd name="connsiteX6" fmla="*/ 1616230 w 6047712"/>
              <a:gd name="connsiteY6" fmla="*/ 1766140 h 1766140"/>
              <a:gd name="connsiteX7" fmla="*/ 2250015 w 6047712"/>
              <a:gd name="connsiteY7" fmla="*/ 826516 h 1766140"/>
              <a:gd name="connsiteX8" fmla="*/ 4685021 w 6047712"/>
              <a:gd name="connsiteY8" fmla="*/ 791776 h 1766140"/>
              <a:gd name="connsiteX9" fmla="*/ 4027803 w 6047712"/>
              <a:gd name="connsiteY9" fmla="*/ 1766140 h 1766140"/>
              <a:gd name="connsiteX10" fmla="*/ 3232459 w 6047712"/>
              <a:gd name="connsiteY10" fmla="*/ 1766140 h 1766140"/>
              <a:gd name="connsiteX11" fmla="*/ 3881948 w 6047712"/>
              <a:gd name="connsiteY11" fmla="*/ 803233 h 1766140"/>
              <a:gd name="connsiteX12" fmla="*/ 6047712 w 6047712"/>
              <a:gd name="connsiteY12" fmla="*/ 0 h 1766140"/>
              <a:gd name="connsiteX13" fmla="*/ 6047712 w 6047712"/>
              <a:gd name="connsiteY13" fmla="*/ 1167667 h 1766140"/>
              <a:gd name="connsiteX14" fmla="*/ 5644037 w 6047712"/>
              <a:gd name="connsiteY14" fmla="*/ 1766140 h 1766140"/>
              <a:gd name="connsiteX15" fmla="*/ 4856435 w 6047712"/>
              <a:gd name="connsiteY15" fmla="*/ 1766140 h 176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47712" h="1766140">
                <a:moveTo>
                  <a:pt x="1413334" y="838452"/>
                </a:moveTo>
                <a:lnTo>
                  <a:pt x="787601" y="1766140"/>
                </a:lnTo>
                <a:lnTo>
                  <a:pt x="0" y="1766140"/>
                </a:lnTo>
                <a:lnTo>
                  <a:pt x="618081" y="849798"/>
                </a:lnTo>
                <a:close/>
                <a:moveTo>
                  <a:pt x="3045269" y="815169"/>
                </a:moveTo>
                <a:lnTo>
                  <a:pt x="2403831" y="1766140"/>
                </a:lnTo>
                <a:lnTo>
                  <a:pt x="1616230" y="1766140"/>
                </a:lnTo>
                <a:lnTo>
                  <a:pt x="2250015" y="826516"/>
                </a:lnTo>
                <a:close/>
                <a:moveTo>
                  <a:pt x="4685021" y="791776"/>
                </a:moveTo>
                <a:lnTo>
                  <a:pt x="4027803" y="1766140"/>
                </a:lnTo>
                <a:lnTo>
                  <a:pt x="3232459" y="1766140"/>
                </a:lnTo>
                <a:lnTo>
                  <a:pt x="3881948" y="803233"/>
                </a:lnTo>
                <a:close/>
                <a:moveTo>
                  <a:pt x="6047712" y="0"/>
                </a:moveTo>
                <a:lnTo>
                  <a:pt x="6047712" y="1167667"/>
                </a:lnTo>
                <a:lnTo>
                  <a:pt x="5644037" y="1766140"/>
                </a:lnTo>
                <a:lnTo>
                  <a:pt x="4856435" y="1766140"/>
                </a:lnTo>
                <a:close/>
              </a:path>
            </a:pathLst>
          </a:cu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52621586-3620-42D9-83D9-563F43DF418F}"/>
              </a:ext>
            </a:extLst>
          </p:cNvPr>
          <p:cNvSpPr>
            <a:spLocks noGrp="1"/>
          </p:cNvSpPr>
          <p:nvPr>
            <p:ph type="dt" sz="half" idx="10"/>
          </p:nvPr>
        </p:nvSpPr>
        <p:spPr/>
        <p:txBody>
          <a:bodyPr/>
          <a:lstStyle/>
          <a:p>
            <a:r>
              <a:rPr lang="en-US"/>
              <a:t>02/13/2023</a:t>
            </a:r>
            <a:endParaRPr lang="en-US" dirty="0"/>
          </a:p>
        </p:txBody>
      </p:sp>
      <p:sp>
        <p:nvSpPr>
          <p:cNvPr id="4" name="Footer Placeholder 3">
            <a:extLst>
              <a:ext uri="{FF2B5EF4-FFF2-40B4-BE49-F238E27FC236}">
                <a16:creationId xmlns:a16="http://schemas.microsoft.com/office/drawing/2014/main" id="{CE0B3574-6E35-7872-B65A-34081877BEC4}"/>
              </a:ext>
            </a:extLst>
          </p:cNvPr>
          <p:cNvSpPr>
            <a:spLocks noGrp="1"/>
          </p:cNvSpPr>
          <p:nvPr>
            <p:ph type="ftr" sz="quarter" idx="11"/>
          </p:nvPr>
        </p:nvSpPr>
        <p:spPr/>
        <p:txBody>
          <a:bodyPr/>
          <a:lstStyle/>
          <a:p>
            <a:r>
              <a:rPr lang="en-GB"/>
              <a:t>TEKTRONIX CONFIDENTIAL</a:t>
            </a:r>
            <a:endParaRPr lang="en-GB" dirty="0"/>
          </a:p>
        </p:txBody>
      </p:sp>
      <p:grpSp>
        <p:nvGrpSpPr>
          <p:cNvPr id="5" name="Group 4">
            <a:extLst>
              <a:ext uri="{FF2B5EF4-FFF2-40B4-BE49-F238E27FC236}">
                <a16:creationId xmlns:a16="http://schemas.microsoft.com/office/drawing/2014/main" id="{83A02645-F1EB-23B3-01F1-BCF9AF27170D}"/>
              </a:ext>
            </a:extLst>
          </p:cNvPr>
          <p:cNvGrpSpPr>
            <a:grpSpLocks noChangeAspect="1"/>
          </p:cNvGrpSpPr>
          <p:nvPr userDrawn="1"/>
        </p:nvGrpSpPr>
        <p:grpSpPr>
          <a:xfrm>
            <a:off x="561017" y="5972434"/>
            <a:ext cx="342000" cy="342000"/>
            <a:chOff x="732795" y="5443187"/>
            <a:chExt cx="512024" cy="512024"/>
          </a:xfrm>
        </p:grpSpPr>
        <p:sp>
          <p:nvSpPr>
            <p:cNvPr id="6" name="Oval 5">
              <a:extLst>
                <a:ext uri="{FF2B5EF4-FFF2-40B4-BE49-F238E27FC236}">
                  <a16:creationId xmlns:a16="http://schemas.microsoft.com/office/drawing/2014/main" id="{3188740F-4F71-90C1-135B-8521E9A22435}"/>
                </a:ext>
              </a:extLst>
            </p:cNvPr>
            <p:cNvSpPr/>
            <p:nvPr userDrawn="1"/>
          </p:nvSpPr>
          <p:spPr>
            <a:xfrm>
              <a:off x="791069" y="5501461"/>
              <a:ext cx="395476" cy="395476"/>
            </a:xfrm>
            <a:prstGeom prst="ellipse">
              <a:avLst/>
            </a:prstGeom>
            <a:solidFill>
              <a:srgbClr val="1B2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FC5607A8-B3DF-7167-1B2F-F7177FE32060}"/>
                </a:ext>
              </a:extLst>
            </p:cNvPr>
            <p:cNvSpPr/>
            <p:nvPr userDrawn="1"/>
          </p:nvSpPr>
          <p:spPr>
            <a:xfrm>
              <a:off x="889465" y="5573680"/>
              <a:ext cx="255576" cy="276596"/>
            </a:xfrm>
            <a:custGeom>
              <a:avLst/>
              <a:gdLst>
                <a:gd name="connsiteX0" fmla="*/ 64725 w 230040"/>
                <a:gd name="connsiteY0" fmla="*/ 244057 h 244056"/>
                <a:gd name="connsiteX1" fmla="*/ 0 w 230040"/>
                <a:gd name="connsiteY1" fmla="*/ 244057 h 244056"/>
                <a:gd name="connsiteX2" fmla="*/ 165728 w 230040"/>
                <a:gd name="connsiteY2" fmla="*/ 0 h 244056"/>
                <a:gd name="connsiteX3" fmla="*/ 230040 w 230040"/>
                <a:gd name="connsiteY3" fmla="*/ 0 h 244056"/>
              </a:gdLst>
              <a:ahLst/>
              <a:cxnLst>
                <a:cxn ang="0">
                  <a:pos x="connsiteX0" y="connsiteY0"/>
                </a:cxn>
                <a:cxn ang="0">
                  <a:pos x="connsiteX1" y="connsiteY1"/>
                </a:cxn>
                <a:cxn ang="0">
                  <a:pos x="connsiteX2" y="connsiteY2"/>
                </a:cxn>
                <a:cxn ang="0">
                  <a:pos x="connsiteX3" y="connsiteY3"/>
                </a:cxn>
              </a:cxnLst>
              <a:rect l="l" t="t" r="r" b="b"/>
              <a:pathLst>
                <a:path w="230040" h="244056">
                  <a:moveTo>
                    <a:pt x="64725" y="244057"/>
                  </a:moveTo>
                  <a:lnTo>
                    <a:pt x="0" y="244057"/>
                  </a:lnTo>
                  <a:lnTo>
                    <a:pt x="165728" y="0"/>
                  </a:lnTo>
                  <a:lnTo>
                    <a:pt x="230040" y="0"/>
                  </a:lnTo>
                  <a:close/>
                </a:path>
              </a:pathLst>
            </a:custGeom>
            <a:solidFill>
              <a:srgbClr val="1CB5D8"/>
            </a:solidFill>
            <a:ln w="4071" cap="flat">
              <a:noFill/>
              <a:prstDash val="solid"/>
              <a:miter/>
            </a:ln>
          </p:spPr>
          <p:txBody>
            <a:bodyPr rtlCol="0" anchor="ctr"/>
            <a:lstStyle/>
            <a:p>
              <a:endParaRPr lang="en-GB"/>
            </a:p>
          </p:txBody>
        </p:sp>
        <p:grpSp>
          <p:nvGrpSpPr>
            <p:cNvPr id="8" name="Graphic 18">
              <a:extLst>
                <a:ext uri="{FF2B5EF4-FFF2-40B4-BE49-F238E27FC236}">
                  <a16:creationId xmlns:a16="http://schemas.microsoft.com/office/drawing/2014/main" id="{1A54E451-6353-82BB-FAD8-4A0388E09BA4}"/>
                </a:ext>
              </a:extLst>
            </p:cNvPr>
            <p:cNvGrpSpPr/>
            <p:nvPr userDrawn="1"/>
          </p:nvGrpSpPr>
          <p:grpSpPr>
            <a:xfrm>
              <a:off x="732795" y="5443187"/>
              <a:ext cx="512024" cy="512024"/>
              <a:chOff x="4155" y="1368388"/>
              <a:chExt cx="512024" cy="512024"/>
            </a:xfrm>
            <a:solidFill>
              <a:schemeClr val="bg1"/>
            </a:solidFill>
          </p:grpSpPr>
          <p:sp>
            <p:nvSpPr>
              <p:cNvPr id="9" name="Freeform: Shape 8">
                <a:extLst>
                  <a:ext uri="{FF2B5EF4-FFF2-40B4-BE49-F238E27FC236}">
                    <a16:creationId xmlns:a16="http://schemas.microsoft.com/office/drawing/2014/main" id="{A24F8B1C-6662-7941-1CBA-AA85AF0A2A80}"/>
                  </a:ext>
                </a:extLst>
              </p:cNvPr>
              <p:cNvSpPr>
                <a:spLocks noChangeAspect="1"/>
              </p:cNvSpPr>
              <p:nvPr/>
            </p:nvSpPr>
            <p:spPr>
              <a:xfrm>
                <a:off x="4155" y="1368388"/>
                <a:ext cx="512024" cy="512024"/>
              </a:xfrm>
              <a:custGeom>
                <a:avLst/>
                <a:gdLst>
                  <a:gd name="connsiteX0" fmla="*/ 256012 w 512024"/>
                  <a:gd name="connsiteY0" fmla="*/ 0 h 512024"/>
                  <a:gd name="connsiteX1" fmla="*/ 0 w 512024"/>
                  <a:gd name="connsiteY1" fmla="*/ 256012 h 512024"/>
                  <a:gd name="connsiteX2" fmla="*/ 256012 w 512024"/>
                  <a:gd name="connsiteY2" fmla="*/ 512025 h 512024"/>
                  <a:gd name="connsiteX3" fmla="*/ 512025 w 512024"/>
                  <a:gd name="connsiteY3" fmla="*/ 256012 h 512024"/>
                  <a:gd name="connsiteX4" fmla="*/ 256012 w 512024"/>
                  <a:gd name="connsiteY4" fmla="*/ 0 h 512024"/>
                  <a:gd name="connsiteX5" fmla="*/ 112546 w 512024"/>
                  <a:gd name="connsiteY5" fmla="*/ 146764 h 512024"/>
                  <a:gd name="connsiteX6" fmla="*/ 323210 w 512024"/>
                  <a:gd name="connsiteY6" fmla="*/ 146764 h 512024"/>
                  <a:gd name="connsiteX7" fmla="*/ 288168 w 512024"/>
                  <a:gd name="connsiteY7" fmla="*/ 198708 h 512024"/>
                  <a:gd name="connsiteX8" fmla="*/ 228803 w 512024"/>
                  <a:gd name="connsiteY8" fmla="*/ 198708 h 512024"/>
                  <a:gd name="connsiteX9" fmla="*/ 228803 w 512024"/>
                  <a:gd name="connsiteY9" fmla="*/ 286932 h 512024"/>
                  <a:gd name="connsiteX10" fmla="*/ 169850 w 512024"/>
                  <a:gd name="connsiteY10" fmla="*/ 373506 h 512024"/>
                  <a:gd name="connsiteX11" fmla="*/ 169850 w 512024"/>
                  <a:gd name="connsiteY11" fmla="*/ 198296 h 512024"/>
                  <a:gd name="connsiteX12" fmla="*/ 112546 w 512024"/>
                  <a:gd name="connsiteY12" fmla="*/ 198296 h 512024"/>
                  <a:gd name="connsiteX13" fmla="*/ 112546 w 512024"/>
                  <a:gd name="connsiteY13" fmla="*/ 146764 h 512024"/>
                  <a:gd name="connsiteX14" fmla="*/ 335166 w 512024"/>
                  <a:gd name="connsiteY14" fmla="*/ 390821 h 512024"/>
                  <a:gd name="connsiteX15" fmla="*/ 292703 w 512024"/>
                  <a:gd name="connsiteY15" fmla="*/ 321149 h 512024"/>
                  <a:gd name="connsiteX16" fmla="*/ 326921 w 512024"/>
                  <a:gd name="connsiteY16" fmla="*/ 270854 h 512024"/>
                  <a:gd name="connsiteX17" fmla="*/ 399478 w 512024"/>
                  <a:gd name="connsiteY17" fmla="*/ 390821 h 512024"/>
                  <a:gd name="connsiteX18" fmla="*/ 335166 w 512024"/>
                  <a:gd name="connsiteY18" fmla="*/ 390821 h 512024"/>
                  <a:gd name="connsiteX19" fmla="*/ 234163 w 512024"/>
                  <a:gd name="connsiteY19" fmla="*/ 390821 h 512024"/>
                  <a:gd name="connsiteX20" fmla="*/ 169438 w 512024"/>
                  <a:gd name="connsiteY20" fmla="*/ 390821 h 512024"/>
                  <a:gd name="connsiteX21" fmla="*/ 334754 w 512024"/>
                  <a:gd name="connsiteY21" fmla="*/ 146352 h 512024"/>
                  <a:gd name="connsiteX22" fmla="*/ 399478 w 512024"/>
                  <a:gd name="connsiteY22" fmla="*/ 146352 h 512024"/>
                  <a:gd name="connsiteX23" fmla="*/ 234163 w 512024"/>
                  <a:gd name="connsiteY23" fmla="*/ 390821 h 51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2024" h="512024">
                    <a:moveTo>
                      <a:pt x="256012" y="0"/>
                    </a:moveTo>
                    <a:cubicBezTo>
                      <a:pt x="114608" y="0"/>
                      <a:pt x="0" y="114608"/>
                      <a:pt x="0" y="256012"/>
                    </a:cubicBezTo>
                    <a:cubicBezTo>
                      <a:pt x="0" y="397417"/>
                      <a:pt x="114608" y="512025"/>
                      <a:pt x="256012" y="512025"/>
                    </a:cubicBezTo>
                    <a:cubicBezTo>
                      <a:pt x="397417" y="512025"/>
                      <a:pt x="512025" y="397417"/>
                      <a:pt x="512025" y="256012"/>
                    </a:cubicBezTo>
                    <a:cubicBezTo>
                      <a:pt x="512025" y="114608"/>
                      <a:pt x="397417" y="0"/>
                      <a:pt x="256012" y="0"/>
                    </a:cubicBezTo>
                    <a:close/>
                    <a:moveTo>
                      <a:pt x="112546" y="146764"/>
                    </a:moveTo>
                    <a:lnTo>
                      <a:pt x="323210" y="146764"/>
                    </a:lnTo>
                    <a:lnTo>
                      <a:pt x="288168" y="198708"/>
                    </a:lnTo>
                    <a:lnTo>
                      <a:pt x="228803" y="198708"/>
                    </a:lnTo>
                    <a:lnTo>
                      <a:pt x="228803" y="286932"/>
                    </a:lnTo>
                    <a:lnTo>
                      <a:pt x="169850" y="373506"/>
                    </a:lnTo>
                    <a:lnTo>
                      <a:pt x="169850" y="198296"/>
                    </a:lnTo>
                    <a:lnTo>
                      <a:pt x="112546" y="198296"/>
                    </a:lnTo>
                    <a:lnTo>
                      <a:pt x="112546" y="146764"/>
                    </a:lnTo>
                    <a:close/>
                    <a:moveTo>
                      <a:pt x="335166" y="390821"/>
                    </a:moveTo>
                    <a:lnTo>
                      <a:pt x="292703" y="321149"/>
                    </a:lnTo>
                    <a:lnTo>
                      <a:pt x="326921" y="270854"/>
                    </a:lnTo>
                    <a:lnTo>
                      <a:pt x="399478" y="390821"/>
                    </a:lnTo>
                    <a:lnTo>
                      <a:pt x="335166" y="390821"/>
                    </a:lnTo>
                    <a:close/>
                    <a:moveTo>
                      <a:pt x="234163" y="390821"/>
                    </a:moveTo>
                    <a:lnTo>
                      <a:pt x="169438" y="390821"/>
                    </a:lnTo>
                    <a:lnTo>
                      <a:pt x="334754" y="146352"/>
                    </a:lnTo>
                    <a:lnTo>
                      <a:pt x="399478" y="146352"/>
                    </a:lnTo>
                    <a:lnTo>
                      <a:pt x="234163" y="390821"/>
                    </a:lnTo>
                    <a:close/>
                  </a:path>
                </a:pathLst>
              </a:custGeom>
              <a:grpFill/>
              <a:ln w="4071" cap="flat">
                <a:noFill/>
                <a:prstDash val="solid"/>
                <a:miter/>
              </a:ln>
            </p:spPr>
            <p:txBody>
              <a:bodyPr rtlCol="0" anchor="ctr"/>
              <a:lstStyle/>
              <a:p>
                <a:endParaRPr lang="en-GB"/>
              </a:p>
            </p:txBody>
          </p:sp>
          <p:grpSp>
            <p:nvGrpSpPr>
              <p:cNvPr id="12" name="Graphic 18">
                <a:extLst>
                  <a:ext uri="{FF2B5EF4-FFF2-40B4-BE49-F238E27FC236}">
                    <a16:creationId xmlns:a16="http://schemas.microsoft.com/office/drawing/2014/main" id="{E30A4E17-22F0-646E-2331-C280A4276EC6}"/>
                  </a:ext>
                </a:extLst>
              </p:cNvPr>
              <p:cNvGrpSpPr/>
              <p:nvPr/>
            </p:nvGrpSpPr>
            <p:grpSpPr>
              <a:xfrm>
                <a:off x="428368" y="1854852"/>
                <a:ext cx="49058" cy="25559"/>
                <a:chOff x="428368" y="1854852"/>
                <a:chExt cx="49058" cy="25559"/>
              </a:xfrm>
              <a:grpFill/>
            </p:grpSpPr>
            <p:sp>
              <p:nvSpPr>
                <p:cNvPr id="13" name="Freeform: Shape 12">
                  <a:extLst>
                    <a:ext uri="{FF2B5EF4-FFF2-40B4-BE49-F238E27FC236}">
                      <a16:creationId xmlns:a16="http://schemas.microsoft.com/office/drawing/2014/main" id="{05028BA7-0F33-3474-A7E3-36ECD2AC5081}"/>
                    </a:ext>
                  </a:extLst>
                </p:cNvPr>
                <p:cNvSpPr/>
                <p:nvPr/>
              </p:nvSpPr>
              <p:spPr>
                <a:xfrm>
                  <a:off x="428368" y="1854852"/>
                  <a:ext cx="20612" cy="25559"/>
                </a:xfrm>
                <a:custGeom>
                  <a:avLst/>
                  <a:gdLst>
                    <a:gd name="connsiteX0" fmla="*/ 8657 w 20612"/>
                    <a:gd name="connsiteY0" fmla="*/ 2886 h 25559"/>
                    <a:gd name="connsiteX1" fmla="*/ 0 w 20612"/>
                    <a:gd name="connsiteY1" fmla="*/ 2886 h 25559"/>
                    <a:gd name="connsiteX2" fmla="*/ 0 w 20612"/>
                    <a:gd name="connsiteY2" fmla="*/ 0 h 25559"/>
                    <a:gd name="connsiteX3" fmla="*/ 20613 w 20612"/>
                    <a:gd name="connsiteY3" fmla="*/ 0 h 25559"/>
                    <a:gd name="connsiteX4" fmla="*/ 20613 w 20612"/>
                    <a:gd name="connsiteY4" fmla="*/ 2886 h 25559"/>
                    <a:gd name="connsiteX5" fmla="*/ 11955 w 20612"/>
                    <a:gd name="connsiteY5" fmla="*/ 2886 h 25559"/>
                    <a:gd name="connsiteX6" fmla="*/ 11955 w 20612"/>
                    <a:gd name="connsiteY6" fmla="*/ 25560 h 25559"/>
                    <a:gd name="connsiteX7" fmla="*/ 8657 w 20612"/>
                    <a:gd name="connsiteY7" fmla="*/ 25560 h 25559"/>
                    <a:gd name="connsiteX8" fmla="*/ 8657 w 20612"/>
                    <a:gd name="connsiteY8" fmla="*/ 2886 h 2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2" h="25559">
                      <a:moveTo>
                        <a:pt x="8657" y="2886"/>
                      </a:moveTo>
                      <a:lnTo>
                        <a:pt x="0" y="2886"/>
                      </a:lnTo>
                      <a:lnTo>
                        <a:pt x="0" y="0"/>
                      </a:lnTo>
                      <a:lnTo>
                        <a:pt x="20613" y="0"/>
                      </a:lnTo>
                      <a:lnTo>
                        <a:pt x="20613" y="2886"/>
                      </a:lnTo>
                      <a:lnTo>
                        <a:pt x="11955" y="2886"/>
                      </a:lnTo>
                      <a:lnTo>
                        <a:pt x="11955" y="25560"/>
                      </a:lnTo>
                      <a:lnTo>
                        <a:pt x="8657" y="25560"/>
                      </a:lnTo>
                      <a:lnTo>
                        <a:pt x="8657" y="2886"/>
                      </a:lnTo>
                      <a:close/>
                    </a:path>
                  </a:pathLst>
                </a:custGeom>
                <a:grpFill/>
                <a:ln w="4071"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B1CA5CD-E8D7-64F3-D6CF-5D3CDB79B7CC}"/>
                    </a:ext>
                  </a:extLst>
                </p:cNvPr>
                <p:cNvSpPr/>
                <p:nvPr/>
              </p:nvSpPr>
              <p:spPr>
                <a:xfrm>
                  <a:off x="451867" y="1854852"/>
                  <a:ext cx="25560" cy="25559"/>
                </a:xfrm>
                <a:custGeom>
                  <a:avLst/>
                  <a:gdLst>
                    <a:gd name="connsiteX0" fmla="*/ 0 w 25560"/>
                    <a:gd name="connsiteY0" fmla="*/ 0 h 25559"/>
                    <a:gd name="connsiteX1" fmla="*/ 4535 w 25560"/>
                    <a:gd name="connsiteY1" fmla="*/ 0 h 25559"/>
                    <a:gd name="connsiteX2" fmla="*/ 12780 w 25560"/>
                    <a:gd name="connsiteY2" fmla="*/ 21437 h 25559"/>
                    <a:gd name="connsiteX3" fmla="*/ 21025 w 25560"/>
                    <a:gd name="connsiteY3" fmla="*/ 0 h 25559"/>
                    <a:gd name="connsiteX4" fmla="*/ 25560 w 25560"/>
                    <a:gd name="connsiteY4" fmla="*/ 0 h 25559"/>
                    <a:gd name="connsiteX5" fmla="*/ 25560 w 25560"/>
                    <a:gd name="connsiteY5" fmla="*/ 25560 h 25559"/>
                    <a:gd name="connsiteX6" fmla="*/ 22262 w 25560"/>
                    <a:gd name="connsiteY6" fmla="*/ 25560 h 25559"/>
                    <a:gd name="connsiteX7" fmla="*/ 22262 w 25560"/>
                    <a:gd name="connsiteY7" fmla="*/ 4123 h 25559"/>
                    <a:gd name="connsiteX8" fmla="*/ 22262 w 25560"/>
                    <a:gd name="connsiteY8" fmla="*/ 4123 h 25559"/>
                    <a:gd name="connsiteX9" fmla="*/ 14429 w 25560"/>
                    <a:gd name="connsiteY9" fmla="*/ 25560 h 25559"/>
                    <a:gd name="connsiteX10" fmla="*/ 11543 w 25560"/>
                    <a:gd name="connsiteY10" fmla="*/ 25560 h 25559"/>
                    <a:gd name="connsiteX11" fmla="*/ 3710 w 25560"/>
                    <a:gd name="connsiteY11" fmla="*/ 4123 h 25559"/>
                    <a:gd name="connsiteX12" fmla="*/ 3710 w 25560"/>
                    <a:gd name="connsiteY12" fmla="*/ 4123 h 25559"/>
                    <a:gd name="connsiteX13" fmla="*/ 3710 w 25560"/>
                    <a:gd name="connsiteY13" fmla="*/ 25560 h 25559"/>
                    <a:gd name="connsiteX14" fmla="*/ 412 w 25560"/>
                    <a:gd name="connsiteY14" fmla="*/ 25560 h 25559"/>
                    <a:gd name="connsiteX15" fmla="*/ 412 w 25560"/>
                    <a:gd name="connsiteY15" fmla="*/ 0 h 2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560" h="25559">
                      <a:moveTo>
                        <a:pt x="0" y="0"/>
                      </a:moveTo>
                      <a:lnTo>
                        <a:pt x="4535" y="0"/>
                      </a:lnTo>
                      <a:lnTo>
                        <a:pt x="12780" y="21437"/>
                      </a:lnTo>
                      <a:lnTo>
                        <a:pt x="21025" y="0"/>
                      </a:lnTo>
                      <a:lnTo>
                        <a:pt x="25560" y="0"/>
                      </a:lnTo>
                      <a:lnTo>
                        <a:pt x="25560" y="25560"/>
                      </a:lnTo>
                      <a:lnTo>
                        <a:pt x="22262" y="25560"/>
                      </a:lnTo>
                      <a:lnTo>
                        <a:pt x="22262" y="4123"/>
                      </a:lnTo>
                      <a:lnTo>
                        <a:pt x="22262" y="4123"/>
                      </a:lnTo>
                      <a:lnTo>
                        <a:pt x="14429" y="25560"/>
                      </a:lnTo>
                      <a:lnTo>
                        <a:pt x="11543" y="25560"/>
                      </a:lnTo>
                      <a:lnTo>
                        <a:pt x="3710" y="4123"/>
                      </a:lnTo>
                      <a:lnTo>
                        <a:pt x="3710" y="4123"/>
                      </a:lnTo>
                      <a:lnTo>
                        <a:pt x="3710" y="25560"/>
                      </a:lnTo>
                      <a:lnTo>
                        <a:pt x="412" y="25560"/>
                      </a:lnTo>
                      <a:lnTo>
                        <a:pt x="412" y="0"/>
                      </a:lnTo>
                      <a:close/>
                    </a:path>
                  </a:pathLst>
                </a:custGeom>
                <a:grpFill/>
                <a:ln w="4071" cap="flat">
                  <a:noFill/>
                  <a:prstDash val="solid"/>
                  <a:miter/>
                </a:ln>
              </p:spPr>
              <p:txBody>
                <a:bodyPr rtlCol="0" anchor="ctr"/>
                <a:lstStyle/>
                <a:p>
                  <a:endParaRPr lang="en-GB"/>
                </a:p>
              </p:txBody>
            </p:sp>
          </p:grpSp>
        </p:grpSp>
      </p:grpSp>
      <p:sp>
        <p:nvSpPr>
          <p:cNvPr id="15" name="Title 14">
            <a:extLst>
              <a:ext uri="{FF2B5EF4-FFF2-40B4-BE49-F238E27FC236}">
                <a16:creationId xmlns:a16="http://schemas.microsoft.com/office/drawing/2014/main" id="{9E75B5AC-24A9-8D8D-90CC-A7CD1087DEEC}"/>
              </a:ext>
            </a:extLst>
          </p:cNvPr>
          <p:cNvSpPr>
            <a:spLocks noGrp="1"/>
          </p:cNvSpPr>
          <p:nvPr>
            <p:ph type="title"/>
          </p:nvPr>
        </p:nvSpPr>
        <p:spPr>
          <a:xfrm>
            <a:off x="608400" y="475200"/>
            <a:ext cx="10972800" cy="504000"/>
          </a:xfrm>
        </p:spPr>
        <p:txBody>
          <a:bodyPr vert="horz" lIns="0" tIns="0" rIns="0" bIns="0" rtlCol="0" anchor="t">
            <a:noAutofit/>
          </a:bodyPr>
          <a:lstStyle>
            <a:lvl1pPr>
              <a:defRPr lang="en-GB" sz="4000" dirty="0"/>
            </a:lvl1pPr>
          </a:lstStyle>
          <a:p>
            <a:pPr lvl="0">
              <a:lnSpc>
                <a:spcPct val="85000"/>
              </a:lnSpc>
            </a:pPr>
            <a:r>
              <a:rPr lang="en-US"/>
              <a:t>Click to edit Master title style</a:t>
            </a:r>
            <a:endParaRPr lang="en-GB" dirty="0"/>
          </a:p>
        </p:txBody>
      </p:sp>
      <p:sp>
        <p:nvSpPr>
          <p:cNvPr id="11" name="Slide Number Placeholder 5">
            <a:extLst>
              <a:ext uri="{FF2B5EF4-FFF2-40B4-BE49-F238E27FC236}">
                <a16:creationId xmlns:a16="http://schemas.microsoft.com/office/drawing/2014/main" id="{F8FBD896-CDC3-1B71-A19D-692D76A073C5}"/>
              </a:ext>
            </a:extLst>
          </p:cNvPr>
          <p:cNvSpPr>
            <a:spLocks noGrp="1"/>
          </p:cNvSpPr>
          <p:nvPr>
            <p:ph type="sldNum" sz="quarter" idx="4"/>
          </p:nvPr>
        </p:nvSpPr>
        <p:spPr>
          <a:xfrm>
            <a:off x="11461749" y="5740400"/>
            <a:ext cx="730251" cy="1117600"/>
          </a:xfrm>
          <a:prstGeom prst="triangle">
            <a:avLst>
              <a:gd name="adj" fmla="val 100000"/>
            </a:avLst>
          </a:prstGeom>
          <a:solidFill>
            <a:srgbClr val="A5CE39"/>
          </a:solidFill>
        </p:spPr>
        <p:txBody>
          <a:bodyPr vert="horz" lIns="0" tIns="0" rIns="144000" bIns="108000" rtlCol="0" anchor="b"/>
          <a:lstStyle>
            <a:lvl1pPr algn="r">
              <a:lnSpc>
                <a:spcPts val="1800"/>
              </a:lnSpc>
              <a:defRPr sz="1151" b="1" cap="all" baseline="0">
                <a:solidFill>
                  <a:schemeClr val="bg1"/>
                </a:solidFill>
                <a:latin typeface="+mn-lt"/>
                <a:cs typeface="+mn-lt" panose="020B0604020202020204" pitchFamily="34" charset="0"/>
              </a:defRPr>
            </a:lvl1pPr>
          </a:lstStyle>
          <a:p>
            <a:fld id="{D04C646A-21F2-4982-A82E-3CAE6AE06C52}" type="slidenum">
              <a:rPr lang="en-US" smtClean="0"/>
              <a:pPr/>
              <a:t>‹#›</a:t>
            </a:fld>
            <a:endParaRPr lang="en-US"/>
          </a:p>
        </p:txBody>
      </p:sp>
    </p:spTree>
    <p:extLst>
      <p:ext uri="{BB962C8B-B14F-4D97-AF65-F5344CB8AC3E}">
        <p14:creationId xmlns:p14="http://schemas.microsoft.com/office/powerpoint/2010/main" val="137127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 Gray">
    <p:spTree>
      <p:nvGrpSpPr>
        <p:cNvPr id="1" name=""/>
        <p:cNvGrpSpPr/>
        <p:nvPr/>
      </p:nvGrpSpPr>
      <p:grpSpPr>
        <a:xfrm>
          <a:off x="0" y="0"/>
          <a:ext cx="0" cy="0"/>
          <a:chOff x="0" y="0"/>
          <a:chExt cx="0" cy="0"/>
        </a:xfrm>
      </p:grpSpPr>
      <p:sp>
        <p:nvSpPr>
          <p:cNvPr id="10" name="Freeform: Shape 15">
            <a:extLst>
              <a:ext uri="{FF2B5EF4-FFF2-40B4-BE49-F238E27FC236}">
                <a16:creationId xmlns:a16="http://schemas.microsoft.com/office/drawing/2014/main" id="{4932300A-D177-653D-66F4-80CA814BC616}"/>
              </a:ext>
            </a:extLst>
          </p:cNvPr>
          <p:cNvSpPr/>
          <p:nvPr userDrawn="1"/>
        </p:nvSpPr>
        <p:spPr>
          <a:xfrm>
            <a:off x="360000" y="360000"/>
            <a:ext cx="11472000" cy="6138000"/>
          </a:xfrm>
          <a:custGeom>
            <a:avLst/>
            <a:gdLst>
              <a:gd name="connsiteX0" fmla="*/ 0 w 11472000"/>
              <a:gd name="connsiteY0" fmla="*/ 0 h 6138000"/>
              <a:gd name="connsiteX1" fmla="*/ 11472000 w 11472000"/>
              <a:gd name="connsiteY1" fmla="*/ 0 h 6138000"/>
              <a:gd name="connsiteX2" fmla="*/ 11472000 w 11472000"/>
              <a:gd name="connsiteY2" fmla="*/ 6138000 h 6138000"/>
              <a:gd name="connsiteX3" fmla="*/ 0 w 11472000"/>
              <a:gd name="connsiteY3" fmla="*/ 6138000 h 6138000"/>
            </a:gdLst>
            <a:ahLst/>
            <a:cxnLst>
              <a:cxn ang="0">
                <a:pos x="connsiteX0" y="connsiteY0"/>
              </a:cxn>
              <a:cxn ang="0">
                <a:pos x="connsiteX1" y="connsiteY1"/>
              </a:cxn>
              <a:cxn ang="0">
                <a:pos x="connsiteX2" y="connsiteY2"/>
              </a:cxn>
              <a:cxn ang="0">
                <a:pos x="connsiteX3" y="connsiteY3"/>
              </a:cxn>
            </a:cxnLst>
            <a:rect l="l" t="t" r="r" b="b"/>
            <a:pathLst>
              <a:path w="11472000" h="6138000">
                <a:moveTo>
                  <a:pt x="0" y="0"/>
                </a:moveTo>
                <a:lnTo>
                  <a:pt x="11472000" y="0"/>
                </a:lnTo>
                <a:lnTo>
                  <a:pt x="11472000" y="6138000"/>
                </a:lnTo>
                <a:lnTo>
                  <a:pt x="0" y="613800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589EC7AF-E064-4CAF-7E70-EA101C647D95}"/>
              </a:ext>
            </a:extLst>
          </p:cNvPr>
          <p:cNvSpPr/>
          <p:nvPr userDrawn="1"/>
        </p:nvSpPr>
        <p:spPr>
          <a:xfrm>
            <a:off x="5784288" y="4731860"/>
            <a:ext cx="6047712" cy="1766140"/>
          </a:xfrm>
          <a:custGeom>
            <a:avLst/>
            <a:gdLst>
              <a:gd name="connsiteX0" fmla="*/ 1413334 w 6047712"/>
              <a:gd name="connsiteY0" fmla="*/ 838452 h 1766140"/>
              <a:gd name="connsiteX1" fmla="*/ 787601 w 6047712"/>
              <a:gd name="connsiteY1" fmla="*/ 1766140 h 1766140"/>
              <a:gd name="connsiteX2" fmla="*/ 0 w 6047712"/>
              <a:gd name="connsiteY2" fmla="*/ 1766140 h 1766140"/>
              <a:gd name="connsiteX3" fmla="*/ 618081 w 6047712"/>
              <a:gd name="connsiteY3" fmla="*/ 849798 h 1766140"/>
              <a:gd name="connsiteX4" fmla="*/ 3045269 w 6047712"/>
              <a:gd name="connsiteY4" fmla="*/ 815169 h 1766140"/>
              <a:gd name="connsiteX5" fmla="*/ 2403831 w 6047712"/>
              <a:gd name="connsiteY5" fmla="*/ 1766140 h 1766140"/>
              <a:gd name="connsiteX6" fmla="*/ 1616230 w 6047712"/>
              <a:gd name="connsiteY6" fmla="*/ 1766140 h 1766140"/>
              <a:gd name="connsiteX7" fmla="*/ 2250015 w 6047712"/>
              <a:gd name="connsiteY7" fmla="*/ 826516 h 1766140"/>
              <a:gd name="connsiteX8" fmla="*/ 4685021 w 6047712"/>
              <a:gd name="connsiteY8" fmla="*/ 791776 h 1766140"/>
              <a:gd name="connsiteX9" fmla="*/ 4027803 w 6047712"/>
              <a:gd name="connsiteY9" fmla="*/ 1766140 h 1766140"/>
              <a:gd name="connsiteX10" fmla="*/ 3232459 w 6047712"/>
              <a:gd name="connsiteY10" fmla="*/ 1766140 h 1766140"/>
              <a:gd name="connsiteX11" fmla="*/ 3881948 w 6047712"/>
              <a:gd name="connsiteY11" fmla="*/ 803233 h 1766140"/>
              <a:gd name="connsiteX12" fmla="*/ 6047712 w 6047712"/>
              <a:gd name="connsiteY12" fmla="*/ 0 h 1766140"/>
              <a:gd name="connsiteX13" fmla="*/ 6047712 w 6047712"/>
              <a:gd name="connsiteY13" fmla="*/ 1167667 h 1766140"/>
              <a:gd name="connsiteX14" fmla="*/ 5644037 w 6047712"/>
              <a:gd name="connsiteY14" fmla="*/ 1766140 h 1766140"/>
              <a:gd name="connsiteX15" fmla="*/ 4856435 w 6047712"/>
              <a:gd name="connsiteY15" fmla="*/ 1766140 h 176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47712" h="1766140">
                <a:moveTo>
                  <a:pt x="1413334" y="838452"/>
                </a:moveTo>
                <a:lnTo>
                  <a:pt x="787601" y="1766140"/>
                </a:lnTo>
                <a:lnTo>
                  <a:pt x="0" y="1766140"/>
                </a:lnTo>
                <a:lnTo>
                  <a:pt x="618081" y="849798"/>
                </a:lnTo>
                <a:close/>
                <a:moveTo>
                  <a:pt x="3045269" y="815169"/>
                </a:moveTo>
                <a:lnTo>
                  <a:pt x="2403831" y="1766140"/>
                </a:lnTo>
                <a:lnTo>
                  <a:pt x="1616230" y="1766140"/>
                </a:lnTo>
                <a:lnTo>
                  <a:pt x="2250015" y="826516"/>
                </a:lnTo>
                <a:close/>
                <a:moveTo>
                  <a:pt x="4685021" y="791776"/>
                </a:moveTo>
                <a:lnTo>
                  <a:pt x="4027803" y="1766140"/>
                </a:lnTo>
                <a:lnTo>
                  <a:pt x="3232459" y="1766140"/>
                </a:lnTo>
                <a:lnTo>
                  <a:pt x="3881948" y="803233"/>
                </a:lnTo>
                <a:close/>
                <a:moveTo>
                  <a:pt x="6047712" y="0"/>
                </a:moveTo>
                <a:lnTo>
                  <a:pt x="6047712" y="1167667"/>
                </a:lnTo>
                <a:lnTo>
                  <a:pt x="5644037" y="1766140"/>
                </a:lnTo>
                <a:lnTo>
                  <a:pt x="4856435" y="1766140"/>
                </a:lnTo>
                <a:close/>
              </a:path>
            </a:pathLst>
          </a:cu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EF2C3AFD-82CB-5E98-F116-879DD1B0E34C}"/>
              </a:ext>
            </a:extLst>
          </p:cNvPr>
          <p:cNvSpPr>
            <a:spLocks noGrp="1"/>
          </p:cNvSpPr>
          <p:nvPr>
            <p:ph type="dt" sz="half" idx="10"/>
          </p:nvPr>
        </p:nvSpPr>
        <p:spPr/>
        <p:txBody>
          <a:bodyPr/>
          <a:lstStyle/>
          <a:p>
            <a:r>
              <a:rPr lang="en-US"/>
              <a:t>02/13/2023</a:t>
            </a:r>
            <a:endParaRPr lang="en-US" dirty="0"/>
          </a:p>
        </p:txBody>
      </p:sp>
      <p:sp>
        <p:nvSpPr>
          <p:cNvPr id="4" name="Footer Placeholder 3">
            <a:extLst>
              <a:ext uri="{FF2B5EF4-FFF2-40B4-BE49-F238E27FC236}">
                <a16:creationId xmlns:a16="http://schemas.microsoft.com/office/drawing/2014/main" id="{7D002EE8-9B58-710B-31DF-7F32DD43DFA7}"/>
              </a:ext>
            </a:extLst>
          </p:cNvPr>
          <p:cNvSpPr>
            <a:spLocks noGrp="1"/>
          </p:cNvSpPr>
          <p:nvPr>
            <p:ph type="ftr" sz="quarter" idx="11"/>
          </p:nvPr>
        </p:nvSpPr>
        <p:spPr/>
        <p:txBody>
          <a:bodyPr/>
          <a:lstStyle/>
          <a:p>
            <a:r>
              <a:rPr lang="en-GB"/>
              <a:t>TEKTRONIX CONFIDENTIAL</a:t>
            </a:r>
            <a:endParaRPr lang="en-GB" dirty="0"/>
          </a:p>
        </p:txBody>
      </p:sp>
      <p:grpSp>
        <p:nvGrpSpPr>
          <p:cNvPr id="5" name="Group 4">
            <a:extLst>
              <a:ext uri="{FF2B5EF4-FFF2-40B4-BE49-F238E27FC236}">
                <a16:creationId xmlns:a16="http://schemas.microsoft.com/office/drawing/2014/main" id="{E36163BD-A276-8F42-AC1B-387B5A8E9FBB}"/>
              </a:ext>
            </a:extLst>
          </p:cNvPr>
          <p:cNvGrpSpPr>
            <a:grpSpLocks noChangeAspect="1"/>
          </p:cNvGrpSpPr>
          <p:nvPr userDrawn="1"/>
        </p:nvGrpSpPr>
        <p:grpSpPr>
          <a:xfrm>
            <a:off x="561017" y="5972434"/>
            <a:ext cx="342000" cy="342000"/>
            <a:chOff x="732795" y="5443187"/>
            <a:chExt cx="512024" cy="512024"/>
          </a:xfrm>
        </p:grpSpPr>
        <p:sp>
          <p:nvSpPr>
            <p:cNvPr id="6" name="Oval 5">
              <a:extLst>
                <a:ext uri="{FF2B5EF4-FFF2-40B4-BE49-F238E27FC236}">
                  <a16:creationId xmlns:a16="http://schemas.microsoft.com/office/drawing/2014/main" id="{4DC6BC75-451B-A5DC-549C-1199DC4DCB5D}"/>
                </a:ext>
              </a:extLst>
            </p:cNvPr>
            <p:cNvSpPr/>
            <p:nvPr userDrawn="1"/>
          </p:nvSpPr>
          <p:spPr>
            <a:xfrm>
              <a:off x="791069" y="5501461"/>
              <a:ext cx="395476" cy="395476"/>
            </a:xfrm>
            <a:prstGeom prst="ellipse">
              <a:avLst/>
            </a:prstGeom>
            <a:solidFill>
              <a:srgbClr val="1B2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4B48240A-F4E7-7EB0-786D-D899449444BD}"/>
                </a:ext>
              </a:extLst>
            </p:cNvPr>
            <p:cNvSpPr/>
            <p:nvPr userDrawn="1"/>
          </p:nvSpPr>
          <p:spPr>
            <a:xfrm>
              <a:off x="889465" y="5573680"/>
              <a:ext cx="255576" cy="276596"/>
            </a:xfrm>
            <a:custGeom>
              <a:avLst/>
              <a:gdLst>
                <a:gd name="connsiteX0" fmla="*/ 64725 w 230040"/>
                <a:gd name="connsiteY0" fmla="*/ 244057 h 244056"/>
                <a:gd name="connsiteX1" fmla="*/ 0 w 230040"/>
                <a:gd name="connsiteY1" fmla="*/ 244057 h 244056"/>
                <a:gd name="connsiteX2" fmla="*/ 165728 w 230040"/>
                <a:gd name="connsiteY2" fmla="*/ 0 h 244056"/>
                <a:gd name="connsiteX3" fmla="*/ 230040 w 230040"/>
                <a:gd name="connsiteY3" fmla="*/ 0 h 244056"/>
              </a:gdLst>
              <a:ahLst/>
              <a:cxnLst>
                <a:cxn ang="0">
                  <a:pos x="connsiteX0" y="connsiteY0"/>
                </a:cxn>
                <a:cxn ang="0">
                  <a:pos x="connsiteX1" y="connsiteY1"/>
                </a:cxn>
                <a:cxn ang="0">
                  <a:pos x="connsiteX2" y="connsiteY2"/>
                </a:cxn>
                <a:cxn ang="0">
                  <a:pos x="connsiteX3" y="connsiteY3"/>
                </a:cxn>
              </a:cxnLst>
              <a:rect l="l" t="t" r="r" b="b"/>
              <a:pathLst>
                <a:path w="230040" h="244056">
                  <a:moveTo>
                    <a:pt x="64725" y="244057"/>
                  </a:moveTo>
                  <a:lnTo>
                    <a:pt x="0" y="244057"/>
                  </a:lnTo>
                  <a:lnTo>
                    <a:pt x="165728" y="0"/>
                  </a:lnTo>
                  <a:lnTo>
                    <a:pt x="230040" y="0"/>
                  </a:lnTo>
                  <a:close/>
                </a:path>
              </a:pathLst>
            </a:custGeom>
            <a:solidFill>
              <a:srgbClr val="1CB5D8"/>
            </a:solidFill>
            <a:ln w="4071" cap="flat">
              <a:noFill/>
              <a:prstDash val="solid"/>
              <a:miter/>
            </a:ln>
          </p:spPr>
          <p:txBody>
            <a:bodyPr rtlCol="0" anchor="ctr"/>
            <a:lstStyle/>
            <a:p>
              <a:endParaRPr lang="en-GB"/>
            </a:p>
          </p:txBody>
        </p:sp>
        <p:grpSp>
          <p:nvGrpSpPr>
            <p:cNvPr id="8" name="Graphic 18">
              <a:extLst>
                <a:ext uri="{FF2B5EF4-FFF2-40B4-BE49-F238E27FC236}">
                  <a16:creationId xmlns:a16="http://schemas.microsoft.com/office/drawing/2014/main" id="{34CB0AAF-BBA6-9DA7-CFC8-CF053F3FB92D}"/>
                </a:ext>
              </a:extLst>
            </p:cNvPr>
            <p:cNvGrpSpPr/>
            <p:nvPr userDrawn="1"/>
          </p:nvGrpSpPr>
          <p:grpSpPr>
            <a:xfrm>
              <a:off x="732795" y="5443187"/>
              <a:ext cx="512024" cy="512024"/>
              <a:chOff x="4155" y="1368388"/>
              <a:chExt cx="512024" cy="512024"/>
            </a:xfrm>
            <a:solidFill>
              <a:schemeClr val="bg1"/>
            </a:solidFill>
          </p:grpSpPr>
          <p:sp>
            <p:nvSpPr>
              <p:cNvPr id="9" name="Freeform: Shape 8">
                <a:extLst>
                  <a:ext uri="{FF2B5EF4-FFF2-40B4-BE49-F238E27FC236}">
                    <a16:creationId xmlns:a16="http://schemas.microsoft.com/office/drawing/2014/main" id="{341B680C-695B-E1B1-A573-17A8E6D607C3}"/>
                  </a:ext>
                </a:extLst>
              </p:cNvPr>
              <p:cNvSpPr>
                <a:spLocks noChangeAspect="1"/>
              </p:cNvSpPr>
              <p:nvPr/>
            </p:nvSpPr>
            <p:spPr>
              <a:xfrm>
                <a:off x="4155" y="1368388"/>
                <a:ext cx="512024" cy="512024"/>
              </a:xfrm>
              <a:custGeom>
                <a:avLst/>
                <a:gdLst>
                  <a:gd name="connsiteX0" fmla="*/ 256012 w 512024"/>
                  <a:gd name="connsiteY0" fmla="*/ 0 h 512024"/>
                  <a:gd name="connsiteX1" fmla="*/ 0 w 512024"/>
                  <a:gd name="connsiteY1" fmla="*/ 256012 h 512024"/>
                  <a:gd name="connsiteX2" fmla="*/ 256012 w 512024"/>
                  <a:gd name="connsiteY2" fmla="*/ 512025 h 512024"/>
                  <a:gd name="connsiteX3" fmla="*/ 512025 w 512024"/>
                  <a:gd name="connsiteY3" fmla="*/ 256012 h 512024"/>
                  <a:gd name="connsiteX4" fmla="*/ 256012 w 512024"/>
                  <a:gd name="connsiteY4" fmla="*/ 0 h 512024"/>
                  <a:gd name="connsiteX5" fmla="*/ 112546 w 512024"/>
                  <a:gd name="connsiteY5" fmla="*/ 146764 h 512024"/>
                  <a:gd name="connsiteX6" fmla="*/ 323210 w 512024"/>
                  <a:gd name="connsiteY6" fmla="*/ 146764 h 512024"/>
                  <a:gd name="connsiteX7" fmla="*/ 288168 w 512024"/>
                  <a:gd name="connsiteY7" fmla="*/ 198708 h 512024"/>
                  <a:gd name="connsiteX8" fmla="*/ 228803 w 512024"/>
                  <a:gd name="connsiteY8" fmla="*/ 198708 h 512024"/>
                  <a:gd name="connsiteX9" fmla="*/ 228803 w 512024"/>
                  <a:gd name="connsiteY9" fmla="*/ 286932 h 512024"/>
                  <a:gd name="connsiteX10" fmla="*/ 169850 w 512024"/>
                  <a:gd name="connsiteY10" fmla="*/ 373506 h 512024"/>
                  <a:gd name="connsiteX11" fmla="*/ 169850 w 512024"/>
                  <a:gd name="connsiteY11" fmla="*/ 198296 h 512024"/>
                  <a:gd name="connsiteX12" fmla="*/ 112546 w 512024"/>
                  <a:gd name="connsiteY12" fmla="*/ 198296 h 512024"/>
                  <a:gd name="connsiteX13" fmla="*/ 112546 w 512024"/>
                  <a:gd name="connsiteY13" fmla="*/ 146764 h 512024"/>
                  <a:gd name="connsiteX14" fmla="*/ 335166 w 512024"/>
                  <a:gd name="connsiteY14" fmla="*/ 390821 h 512024"/>
                  <a:gd name="connsiteX15" fmla="*/ 292703 w 512024"/>
                  <a:gd name="connsiteY15" fmla="*/ 321149 h 512024"/>
                  <a:gd name="connsiteX16" fmla="*/ 326921 w 512024"/>
                  <a:gd name="connsiteY16" fmla="*/ 270854 h 512024"/>
                  <a:gd name="connsiteX17" fmla="*/ 399478 w 512024"/>
                  <a:gd name="connsiteY17" fmla="*/ 390821 h 512024"/>
                  <a:gd name="connsiteX18" fmla="*/ 335166 w 512024"/>
                  <a:gd name="connsiteY18" fmla="*/ 390821 h 512024"/>
                  <a:gd name="connsiteX19" fmla="*/ 234163 w 512024"/>
                  <a:gd name="connsiteY19" fmla="*/ 390821 h 512024"/>
                  <a:gd name="connsiteX20" fmla="*/ 169438 w 512024"/>
                  <a:gd name="connsiteY20" fmla="*/ 390821 h 512024"/>
                  <a:gd name="connsiteX21" fmla="*/ 334754 w 512024"/>
                  <a:gd name="connsiteY21" fmla="*/ 146352 h 512024"/>
                  <a:gd name="connsiteX22" fmla="*/ 399478 w 512024"/>
                  <a:gd name="connsiteY22" fmla="*/ 146352 h 512024"/>
                  <a:gd name="connsiteX23" fmla="*/ 234163 w 512024"/>
                  <a:gd name="connsiteY23" fmla="*/ 390821 h 51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2024" h="512024">
                    <a:moveTo>
                      <a:pt x="256012" y="0"/>
                    </a:moveTo>
                    <a:cubicBezTo>
                      <a:pt x="114608" y="0"/>
                      <a:pt x="0" y="114608"/>
                      <a:pt x="0" y="256012"/>
                    </a:cubicBezTo>
                    <a:cubicBezTo>
                      <a:pt x="0" y="397417"/>
                      <a:pt x="114608" y="512025"/>
                      <a:pt x="256012" y="512025"/>
                    </a:cubicBezTo>
                    <a:cubicBezTo>
                      <a:pt x="397417" y="512025"/>
                      <a:pt x="512025" y="397417"/>
                      <a:pt x="512025" y="256012"/>
                    </a:cubicBezTo>
                    <a:cubicBezTo>
                      <a:pt x="512025" y="114608"/>
                      <a:pt x="397417" y="0"/>
                      <a:pt x="256012" y="0"/>
                    </a:cubicBezTo>
                    <a:close/>
                    <a:moveTo>
                      <a:pt x="112546" y="146764"/>
                    </a:moveTo>
                    <a:lnTo>
                      <a:pt x="323210" y="146764"/>
                    </a:lnTo>
                    <a:lnTo>
                      <a:pt x="288168" y="198708"/>
                    </a:lnTo>
                    <a:lnTo>
                      <a:pt x="228803" y="198708"/>
                    </a:lnTo>
                    <a:lnTo>
                      <a:pt x="228803" y="286932"/>
                    </a:lnTo>
                    <a:lnTo>
                      <a:pt x="169850" y="373506"/>
                    </a:lnTo>
                    <a:lnTo>
                      <a:pt x="169850" y="198296"/>
                    </a:lnTo>
                    <a:lnTo>
                      <a:pt x="112546" y="198296"/>
                    </a:lnTo>
                    <a:lnTo>
                      <a:pt x="112546" y="146764"/>
                    </a:lnTo>
                    <a:close/>
                    <a:moveTo>
                      <a:pt x="335166" y="390821"/>
                    </a:moveTo>
                    <a:lnTo>
                      <a:pt x="292703" y="321149"/>
                    </a:lnTo>
                    <a:lnTo>
                      <a:pt x="326921" y="270854"/>
                    </a:lnTo>
                    <a:lnTo>
                      <a:pt x="399478" y="390821"/>
                    </a:lnTo>
                    <a:lnTo>
                      <a:pt x="335166" y="390821"/>
                    </a:lnTo>
                    <a:close/>
                    <a:moveTo>
                      <a:pt x="234163" y="390821"/>
                    </a:moveTo>
                    <a:lnTo>
                      <a:pt x="169438" y="390821"/>
                    </a:lnTo>
                    <a:lnTo>
                      <a:pt x="334754" y="146352"/>
                    </a:lnTo>
                    <a:lnTo>
                      <a:pt x="399478" y="146352"/>
                    </a:lnTo>
                    <a:lnTo>
                      <a:pt x="234163" y="390821"/>
                    </a:lnTo>
                    <a:close/>
                  </a:path>
                </a:pathLst>
              </a:custGeom>
              <a:grpFill/>
              <a:ln w="4071" cap="flat">
                <a:noFill/>
                <a:prstDash val="solid"/>
                <a:miter/>
              </a:ln>
            </p:spPr>
            <p:txBody>
              <a:bodyPr rtlCol="0" anchor="ctr"/>
              <a:lstStyle/>
              <a:p>
                <a:endParaRPr lang="en-GB"/>
              </a:p>
            </p:txBody>
          </p:sp>
          <p:grpSp>
            <p:nvGrpSpPr>
              <p:cNvPr id="12" name="Graphic 18">
                <a:extLst>
                  <a:ext uri="{FF2B5EF4-FFF2-40B4-BE49-F238E27FC236}">
                    <a16:creationId xmlns:a16="http://schemas.microsoft.com/office/drawing/2014/main" id="{C97DAD47-3127-FE57-261A-88CFDAC57BC5}"/>
                  </a:ext>
                </a:extLst>
              </p:cNvPr>
              <p:cNvGrpSpPr/>
              <p:nvPr/>
            </p:nvGrpSpPr>
            <p:grpSpPr>
              <a:xfrm>
                <a:off x="428368" y="1854852"/>
                <a:ext cx="49058" cy="25559"/>
                <a:chOff x="428368" y="1854852"/>
                <a:chExt cx="49058" cy="25559"/>
              </a:xfrm>
              <a:grpFill/>
            </p:grpSpPr>
            <p:sp>
              <p:nvSpPr>
                <p:cNvPr id="13" name="Freeform: Shape 12">
                  <a:extLst>
                    <a:ext uri="{FF2B5EF4-FFF2-40B4-BE49-F238E27FC236}">
                      <a16:creationId xmlns:a16="http://schemas.microsoft.com/office/drawing/2014/main" id="{A134B929-2D79-9522-4933-D09CC2EDE543}"/>
                    </a:ext>
                  </a:extLst>
                </p:cNvPr>
                <p:cNvSpPr/>
                <p:nvPr/>
              </p:nvSpPr>
              <p:spPr>
                <a:xfrm>
                  <a:off x="428368" y="1854852"/>
                  <a:ext cx="20612" cy="25559"/>
                </a:xfrm>
                <a:custGeom>
                  <a:avLst/>
                  <a:gdLst>
                    <a:gd name="connsiteX0" fmla="*/ 8657 w 20612"/>
                    <a:gd name="connsiteY0" fmla="*/ 2886 h 25559"/>
                    <a:gd name="connsiteX1" fmla="*/ 0 w 20612"/>
                    <a:gd name="connsiteY1" fmla="*/ 2886 h 25559"/>
                    <a:gd name="connsiteX2" fmla="*/ 0 w 20612"/>
                    <a:gd name="connsiteY2" fmla="*/ 0 h 25559"/>
                    <a:gd name="connsiteX3" fmla="*/ 20613 w 20612"/>
                    <a:gd name="connsiteY3" fmla="*/ 0 h 25559"/>
                    <a:gd name="connsiteX4" fmla="*/ 20613 w 20612"/>
                    <a:gd name="connsiteY4" fmla="*/ 2886 h 25559"/>
                    <a:gd name="connsiteX5" fmla="*/ 11955 w 20612"/>
                    <a:gd name="connsiteY5" fmla="*/ 2886 h 25559"/>
                    <a:gd name="connsiteX6" fmla="*/ 11955 w 20612"/>
                    <a:gd name="connsiteY6" fmla="*/ 25560 h 25559"/>
                    <a:gd name="connsiteX7" fmla="*/ 8657 w 20612"/>
                    <a:gd name="connsiteY7" fmla="*/ 25560 h 25559"/>
                    <a:gd name="connsiteX8" fmla="*/ 8657 w 20612"/>
                    <a:gd name="connsiteY8" fmla="*/ 2886 h 2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2" h="25559">
                      <a:moveTo>
                        <a:pt x="8657" y="2886"/>
                      </a:moveTo>
                      <a:lnTo>
                        <a:pt x="0" y="2886"/>
                      </a:lnTo>
                      <a:lnTo>
                        <a:pt x="0" y="0"/>
                      </a:lnTo>
                      <a:lnTo>
                        <a:pt x="20613" y="0"/>
                      </a:lnTo>
                      <a:lnTo>
                        <a:pt x="20613" y="2886"/>
                      </a:lnTo>
                      <a:lnTo>
                        <a:pt x="11955" y="2886"/>
                      </a:lnTo>
                      <a:lnTo>
                        <a:pt x="11955" y="25560"/>
                      </a:lnTo>
                      <a:lnTo>
                        <a:pt x="8657" y="25560"/>
                      </a:lnTo>
                      <a:lnTo>
                        <a:pt x="8657" y="2886"/>
                      </a:lnTo>
                      <a:close/>
                    </a:path>
                  </a:pathLst>
                </a:custGeom>
                <a:grpFill/>
                <a:ln w="4071"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D22AC096-F267-FAA4-3AAB-5875E4517E49}"/>
                    </a:ext>
                  </a:extLst>
                </p:cNvPr>
                <p:cNvSpPr/>
                <p:nvPr/>
              </p:nvSpPr>
              <p:spPr>
                <a:xfrm>
                  <a:off x="451867" y="1854852"/>
                  <a:ext cx="25560" cy="25559"/>
                </a:xfrm>
                <a:custGeom>
                  <a:avLst/>
                  <a:gdLst>
                    <a:gd name="connsiteX0" fmla="*/ 0 w 25560"/>
                    <a:gd name="connsiteY0" fmla="*/ 0 h 25559"/>
                    <a:gd name="connsiteX1" fmla="*/ 4535 w 25560"/>
                    <a:gd name="connsiteY1" fmla="*/ 0 h 25559"/>
                    <a:gd name="connsiteX2" fmla="*/ 12780 w 25560"/>
                    <a:gd name="connsiteY2" fmla="*/ 21437 h 25559"/>
                    <a:gd name="connsiteX3" fmla="*/ 21025 w 25560"/>
                    <a:gd name="connsiteY3" fmla="*/ 0 h 25559"/>
                    <a:gd name="connsiteX4" fmla="*/ 25560 w 25560"/>
                    <a:gd name="connsiteY4" fmla="*/ 0 h 25559"/>
                    <a:gd name="connsiteX5" fmla="*/ 25560 w 25560"/>
                    <a:gd name="connsiteY5" fmla="*/ 25560 h 25559"/>
                    <a:gd name="connsiteX6" fmla="*/ 22262 w 25560"/>
                    <a:gd name="connsiteY6" fmla="*/ 25560 h 25559"/>
                    <a:gd name="connsiteX7" fmla="*/ 22262 w 25560"/>
                    <a:gd name="connsiteY7" fmla="*/ 4123 h 25559"/>
                    <a:gd name="connsiteX8" fmla="*/ 22262 w 25560"/>
                    <a:gd name="connsiteY8" fmla="*/ 4123 h 25559"/>
                    <a:gd name="connsiteX9" fmla="*/ 14429 w 25560"/>
                    <a:gd name="connsiteY9" fmla="*/ 25560 h 25559"/>
                    <a:gd name="connsiteX10" fmla="*/ 11543 w 25560"/>
                    <a:gd name="connsiteY10" fmla="*/ 25560 h 25559"/>
                    <a:gd name="connsiteX11" fmla="*/ 3710 w 25560"/>
                    <a:gd name="connsiteY11" fmla="*/ 4123 h 25559"/>
                    <a:gd name="connsiteX12" fmla="*/ 3710 w 25560"/>
                    <a:gd name="connsiteY12" fmla="*/ 4123 h 25559"/>
                    <a:gd name="connsiteX13" fmla="*/ 3710 w 25560"/>
                    <a:gd name="connsiteY13" fmla="*/ 25560 h 25559"/>
                    <a:gd name="connsiteX14" fmla="*/ 412 w 25560"/>
                    <a:gd name="connsiteY14" fmla="*/ 25560 h 25559"/>
                    <a:gd name="connsiteX15" fmla="*/ 412 w 25560"/>
                    <a:gd name="connsiteY15" fmla="*/ 0 h 2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560" h="25559">
                      <a:moveTo>
                        <a:pt x="0" y="0"/>
                      </a:moveTo>
                      <a:lnTo>
                        <a:pt x="4535" y="0"/>
                      </a:lnTo>
                      <a:lnTo>
                        <a:pt x="12780" y="21437"/>
                      </a:lnTo>
                      <a:lnTo>
                        <a:pt x="21025" y="0"/>
                      </a:lnTo>
                      <a:lnTo>
                        <a:pt x="25560" y="0"/>
                      </a:lnTo>
                      <a:lnTo>
                        <a:pt x="25560" y="25560"/>
                      </a:lnTo>
                      <a:lnTo>
                        <a:pt x="22262" y="25560"/>
                      </a:lnTo>
                      <a:lnTo>
                        <a:pt x="22262" y="4123"/>
                      </a:lnTo>
                      <a:lnTo>
                        <a:pt x="22262" y="4123"/>
                      </a:lnTo>
                      <a:lnTo>
                        <a:pt x="14429" y="25560"/>
                      </a:lnTo>
                      <a:lnTo>
                        <a:pt x="11543" y="25560"/>
                      </a:lnTo>
                      <a:lnTo>
                        <a:pt x="3710" y="4123"/>
                      </a:lnTo>
                      <a:lnTo>
                        <a:pt x="3710" y="4123"/>
                      </a:lnTo>
                      <a:lnTo>
                        <a:pt x="3710" y="25560"/>
                      </a:lnTo>
                      <a:lnTo>
                        <a:pt x="412" y="25560"/>
                      </a:lnTo>
                      <a:lnTo>
                        <a:pt x="412" y="0"/>
                      </a:lnTo>
                      <a:close/>
                    </a:path>
                  </a:pathLst>
                </a:custGeom>
                <a:grpFill/>
                <a:ln w="4071" cap="flat">
                  <a:noFill/>
                  <a:prstDash val="solid"/>
                  <a:miter/>
                </a:ln>
              </p:spPr>
              <p:txBody>
                <a:bodyPr rtlCol="0" anchor="ctr"/>
                <a:lstStyle/>
                <a:p>
                  <a:endParaRPr lang="en-GB"/>
                </a:p>
              </p:txBody>
            </p:sp>
          </p:grpSp>
        </p:grpSp>
      </p:grpSp>
      <p:sp>
        <p:nvSpPr>
          <p:cNvPr id="15" name="Title 14">
            <a:extLst>
              <a:ext uri="{FF2B5EF4-FFF2-40B4-BE49-F238E27FC236}">
                <a16:creationId xmlns:a16="http://schemas.microsoft.com/office/drawing/2014/main" id="{A15E7A9B-2356-0A5F-63F2-D3C1E556E2EC}"/>
              </a:ext>
            </a:extLst>
          </p:cNvPr>
          <p:cNvSpPr>
            <a:spLocks noGrp="1"/>
          </p:cNvSpPr>
          <p:nvPr>
            <p:ph type="title"/>
          </p:nvPr>
        </p:nvSpPr>
        <p:spPr>
          <a:xfrm>
            <a:off x="608400" y="475200"/>
            <a:ext cx="10972800" cy="504000"/>
          </a:xfrm>
        </p:spPr>
        <p:txBody>
          <a:bodyPr vert="horz" lIns="0" tIns="0" rIns="0" bIns="0" rtlCol="0" anchor="t">
            <a:noAutofit/>
          </a:bodyPr>
          <a:lstStyle>
            <a:lvl1pPr>
              <a:defRPr lang="en-GB" sz="4000" dirty="0"/>
            </a:lvl1pPr>
          </a:lstStyle>
          <a:p>
            <a:pPr lvl="0">
              <a:lnSpc>
                <a:spcPct val="85000"/>
              </a:lnSpc>
            </a:pPr>
            <a:r>
              <a:rPr lang="en-US"/>
              <a:t>Click to edit Master title style</a:t>
            </a:r>
            <a:endParaRPr lang="en-GB" dirty="0"/>
          </a:p>
        </p:txBody>
      </p:sp>
      <p:sp>
        <p:nvSpPr>
          <p:cNvPr id="11" name="Slide Number Placeholder 5">
            <a:extLst>
              <a:ext uri="{FF2B5EF4-FFF2-40B4-BE49-F238E27FC236}">
                <a16:creationId xmlns:a16="http://schemas.microsoft.com/office/drawing/2014/main" id="{07227E64-DC94-117D-FD13-14185C62B242}"/>
              </a:ext>
            </a:extLst>
          </p:cNvPr>
          <p:cNvSpPr>
            <a:spLocks noGrp="1"/>
          </p:cNvSpPr>
          <p:nvPr>
            <p:ph type="sldNum" sz="quarter" idx="4"/>
          </p:nvPr>
        </p:nvSpPr>
        <p:spPr>
          <a:xfrm>
            <a:off x="11461749" y="5740400"/>
            <a:ext cx="730251" cy="1117600"/>
          </a:xfrm>
          <a:prstGeom prst="triangle">
            <a:avLst>
              <a:gd name="adj" fmla="val 100000"/>
            </a:avLst>
          </a:prstGeom>
          <a:solidFill>
            <a:srgbClr val="A5CE39"/>
          </a:solidFill>
        </p:spPr>
        <p:txBody>
          <a:bodyPr vert="horz" lIns="0" tIns="0" rIns="144000" bIns="108000" rtlCol="0" anchor="b"/>
          <a:lstStyle>
            <a:lvl1pPr algn="r">
              <a:lnSpc>
                <a:spcPts val="1800"/>
              </a:lnSpc>
              <a:defRPr sz="1151" b="1" cap="all" baseline="0">
                <a:solidFill>
                  <a:schemeClr val="bg1"/>
                </a:solidFill>
                <a:latin typeface="+mn-lt"/>
                <a:cs typeface="+mn-lt" panose="020B0604020202020204" pitchFamily="34" charset="0"/>
              </a:defRPr>
            </a:lvl1pPr>
          </a:lstStyle>
          <a:p>
            <a:fld id="{D04C646A-21F2-4982-A82E-3CAE6AE06C52}" type="slidenum">
              <a:rPr lang="en-US" smtClean="0"/>
              <a:pPr/>
              <a:t>‹#›</a:t>
            </a:fld>
            <a:endParaRPr lang="en-US"/>
          </a:p>
        </p:txBody>
      </p:sp>
    </p:spTree>
    <p:extLst>
      <p:ext uri="{BB962C8B-B14F-4D97-AF65-F5344CB8AC3E}">
        <p14:creationId xmlns:p14="http://schemas.microsoft.com/office/powerpoint/2010/main" val="293258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Circuit Boar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2066A79-EAA0-FF82-C886-080526B73C8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18368" y="360000"/>
            <a:ext cx="5413633" cy="6138000"/>
          </a:xfrm>
          <a:custGeom>
            <a:avLst/>
            <a:gdLst>
              <a:gd name="connsiteX0" fmla="*/ 4140133 w 5413633"/>
              <a:gd name="connsiteY0" fmla="*/ 0 h 6138000"/>
              <a:gd name="connsiteX1" fmla="*/ 5413633 w 5413633"/>
              <a:gd name="connsiteY1" fmla="*/ 0 h 6138000"/>
              <a:gd name="connsiteX2" fmla="*/ 5413633 w 5413633"/>
              <a:gd name="connsiteY2" fmla="*/ 6138000 h 6138000"/>
              <a:gd name="connsiteX3" fmla="*/ 0 w 5413633"/>
              <a:gd name="connsiteY3" fmla="*/ 6138000 h 6138000"/>
            </a:gdLst>
            <a:ahLst/>
            <a:cxnLst>
              <a:cxn ang="0">
                <a:pos x="connsiteX0" y="connsiteY0"/>
              </a:cxn>
              <a:cxn ang="0">
                <a:pos x="connsiteX1" y="connsiteY1"/>
              </a:cxn>
              <a:cxn ang="0">
                <a:pos x="connsiteX2" y="connsiteY2"/>
              </a:cxn>
              <a:cxn ang="0">
                <a:pos x="connsiteX3" y="connsiteY3"/>
              </a:cxn>
            </a:cxnLst>
            <a:rect l="l" t="t" r="r" b="b"/>
            <a:pathLst>
              <a:path w="5413633" h="6138000">
                <a:moveTo>
                  <a:pt x="4140133" y="0"/>
                </a:moveTo>
                <a:lnTo>
                  <a:pt x="5413633" y="0"/>
                </a:lnTo>
                <a:lnTo>
                  <a:pt x="5413633" y="6138000"/>
                </a:lnTo>
                <a:lnTo>
                  <a:pt x="0" y="6138000"/>
                </a:lnTo>
                <a:close/>
              </a:path>
            </a:pathLst>
          </a:custGeom>
          <a:noFill/>
          <a:ln>
            <a:noFill/>
          </a:ln>
        </p:spPr>
      </p:pic>
      <p:pic>
        <p:nvPicPr>
          <p:cNvPr id="16" name="Green Motion" descr="Icon&#10;&#10;Description automatically generated">
            <a:extLst>
              <a:ext uri="{FF2B5EF4-FFF2-40B4-BE49-F238E27FC236}">
                <a16:creationId xmlns:a16="http://schemas.microsoft.com/office/drawing/2014/main" id="{9E14874A-AD19-EA9B-71CF-588ACA40D6A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4010" y="1122182"/>
            <a:ext cx="1470363" cy="132827"/>
          </a:xfrm>
          <a:prstGeom prst="rect">
            <a:avLst/>
          </a:prstGeom>
        </p:spPr>
      </p:pic>
      <p:sp>
        <p:nvSpPr>
          <p:cNvPr id="5" name="Title 4">
            <a:extLst>
              <a:ext uri="{FF2B5EF4-FFF2-40B4-BE49-F238E27FC236}">
                <a16:creationId xmlns:a16="http://schemas.microsoft.com/office/drawing/2014/main" id="{51A1B33E-D810-2FF0-77E2-DF0CF9DB2681}"/>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8F207987-D411-7D44-7803-8B2D82DBBD64}"/>
              </a:ext>
            </a:extLst>
          </p:cNvPr>
          <p:cNvSpPr>
            <a:spLocks noGrp="1"/>
          </p:cNvSpPr>
          <p:nvPr>
            <p:ph type="dt" sz="half" idx="10"/>
          </p:nvPr>
        </p:nvSpPr>
        <p:spPr>
          <a:xfrm>
            <a:off x="1154112" y="4564800"/>
            <a:ext cx="2743200" cy="365125"/>
          </a:xfrm>
        </p:spPr>
        <p:txBody>
          <a:bodyPr/>
          <a:lstStyle>
            <a:lvl1pPr>
              <a:defRPr sz="1800"/>
            </a:lvl1pPr>
          </a:lstStyle>
          <a:p>
            <a:r>
              <a:rPr lang="en-US"/>
              <a:t>02/13/2023</a:t>
            </a:r>
          </a:p>
        </p:txBody>
      </p:sp>
      <p:sp>
        <p:nvSpPr>
          <p:cNvPr id="2" name="Footer Placeholder 2">
            <a:extLst>
              <a:ext uri="{FF2B5EF4-FFF2-40B4-BE49-F238E27FC236}">
                <a16:creationId xmlns:a16="http://schemas.microsoft.com/office/drawing/2014/main" id="{8D0DB6C7-6985-5C58-934D-DBD548560B85}"/>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cap="all" baseline="0">
                <a:solidFill>
                  <a:schemeClr val="tx1">
                    <a:tint val="75000"/>
                  </a:schemeClr>
                </a:solidFill>
              </a:defRPr>
            </a:lvl1pPr>
          </a:lstStyle>
          <a:p>
            <a:r>
              <a:rPr lang="en-GB" dirty="0"/>
              <a:t>TEKTRONIX CONFIDENTIAL</a:t>
            </a:r>
          </a:p>
        </p:txBody>
      </p:sp>
      <p:sp>
        <p:nvSpPr>
          <p:cNvPr id="3" name="Text Placeholder 6">
            <a:extLst>
              <a:ext uri="{FF2B5EF4-FFF2-40B4-BE49-F238E27FC236}">
                <a16:creationId xmlns:a16="http://schemas.microsoft.com/office/drawing/2014/main" id="{6F68DE1B-7EE3-FE9B-9A25-921E6B8FD6C5}"/>
              </a:ext>
            </a:extLst>
          </p:cNvPr>
          <p:cNvSpPr>
            <a:spLocks noGrp="1"/>
          </p:cNvSpPr>
          <p:nvPr>
            <p:ph type="body" sz="quarter" idx="12" hasCustomPrompt="1"/>
          </p:nvPr>
        </p:nvSpPr>
        <p:spPr>
          <a:xfrm>
            <a:off x="1154111" y="4186800"/>
            <a:ext cx="5218114" cy="365125"/>
          </a:xfrm>
        </p:spPr>
        <p:txBody>
          <a:bodyPr/>
          <a:lstStyle>
            <a:lvl1pPr marL="0" indent="0">
              <a:buNone/>
              <a:defRPr sz="1800"/>
            </a:lvl1pPr>
            <a:lvl2pPr marL="458777" indent="0">
              <a:buNone/>
              <a:defRPr sz="1800"/>
            </a:lvl2pPr>
            <a:lvl3pPr marL="803255" indent="0">
              <a:buNone/>
              <a:defRPr sz="1800"/>
            </a:lvl3pPr>
            <a:lvl4pPr marL="1146146" indent="0">
              <a:buNone/>
              <a:defRPr sz="1800"/>
            </a:lvl4pPr>
            <a:lvl5pPr marL="1482689" indent="0">
              <a:buNone/>
              <a:defRPr sz="1800"/>
            </a:lvl5pPr>
          </a:lstStyle>
          <a:p>
            <a:pPr lvl="0"/>
            <a:r>
              <a:rPr lang="en-US" dirty="0"/>
              <a:t>Name</a:t>
            </a:r>
          </a:p>
        </p:txBody>
      </p:sp>
    </p:spTree>
    <p:extLst>
      <p:ext uri="{BB962C8B-B14F-4D97-AF65-F5344CB8AC3E}">
        <p14:creationId xmlns:p14="http://schemas.microsoft.com/office/powerpoint/2010/main" val="264031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IMPORTANT">
    <p:bg>
      <p:bgPr>
        <a:solidFill>
          <a:schemeClr val="accent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6942E1-07D9-BC1C-AA1D-50031FC3134B}"/>
              </a:ext>
            </a:extLst>
          </p:cNvPr>
          <p:cNvSpPr txBox="1"/>
          <p:nvPr userDrawn="1"/>
        </p:nvSpPr>
        <p:spPr>
          <a:xfrm>
            <a:off x="2148986" y="3441175"/>
            <a:ext cx="7894028" cy="2414050"/>
          </a:xfrm>
          <a:prstGeom prst="rect">
            <a:avLst/>
          </a:prstGeom>
          <a:noFill/>
        </p:spPr>
        <p:txBody>
          <a:bodyPr wrap="square" lIns="0" tIns="0" rIns="0" bIns="0" rtlCol="0" anchor="ctr">
            <a:normAutofit/>
          </a:bodyPr>
          <a:lstStyle/>
          <a:p>
            <a:pPr algn="ctr"/>
            <a:r>
              <a:rPr lang="en-US" sz="4400" i="1" dirty="0">
                <a:solidFill>
                  <a:schemeClr val="bg1"/>
                </a:solidFill>
              </a:rPr>
              <a:t>Don’t use any master layouts added after this point</a:t>
            </a:r>
          </a:p>
        </p:txBody>
      </p:sp>
      <p:pic>
        <p:nvPicPr>
          <p:cNvPr id="5" name="Graphic 4" descr="Badge Cross with solid fill">
            <a:extLst>
              <a:ext uri="{FF2B5EF4-FFF2-40B4-BE49-F238E27FC236}">
                <a16:creationId xmlns:a16="http://schemas.microsoft.com/office/drawing/2014/main" id="{7AF1FC56-5B7F-3B31-54A5-2174F94E25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59675" y="1944175"/>
            <a:ext cx="1472650" cy="1472650"/>
          </a:xfrm>
          <a:prstGeom prst="rect">
            <a:avLst/>
          </a:prstGeom>
        </p:spPr>
      </p:pic>
    </p:spTree>
    <p:extLst>
      <p:ext uri="{BB962C8B-B14F-4D97-AF65-F5344CB8AC3E}">
        <p14:creationId xmlns:p14="http://schemas.microsoft.com/office/powerpoint/2010/main" val="215961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Stripes">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65A49C25-FE80-34A6-ADC1-01AABA41CE7D}"/>
              </a:ext>
            </a:extLst>
          </p:cNvPr>
          <p:cNvSpPr/>
          <p:nvPr userDrawn="1"/>
        </p:nvSpPr>
        <p:spPr>
          <a:xfrm>
            <a:off x="24485" y="4776055"/>
            <a:ext cx="11472001" cy="2081607"/>
          </a:xfrm>
          <a:custGeom>
            <a:avLst/>
            <a:gdLst>
              <a:gd name="connsiteX0" fmla="*/ 739754 w 11472001"/>
              <a:gd name="connsiteY0" fmla="*/ 889173 h 2081607"/>
              <a:gd name="connsiteX1" fmla="*/ 1552534 w 11472001"/>
              <a:gd name="connsiteY1" fmla="*/ 889173 h 2081607"/>
              <a:gd name="connsiteX2" fmla="*/ 748228 w 11472001"/>
              <a:gd name="connsiteY2" fmla="*/ 2081606 h 2081607"/>
              <a:gd name="connsiteX3" fmla="*/ 0 w 11472001"/>
              <a:gd name="connsiteY3" fmla="*/ 2081607 h 2081607"/>
              <a:gd name="connsiteX4" fmla="*/ 0 w 11472001"/>
              <a:gd name="connsiteY4" fmla="*/ 1985904 h 2081607"/>
              <a:gd name="connsiteX5" fmla="*/ 4075557 w 11472001"/>
              <a:gd name="connsiteY5" fmla="*/ 889173 h 2081607"/>
              <a:gd name="connsiteX6" fmla="*/ 4896329 w 11472001"/>
              <a:gd name="connsiteY6" fmla="*/ 889173 h 2081607"/>
              <a:gd name="connsiteX7" fmla="*/ 4092022 w 11472001"/>
              <a:gd name="connsiteY7" fmla="*/ 2081605 h 2081607"/>
              <a:gd name="connsiteX8" fmla="*/ 3271250 w 11472001"/>
              <a:gd name="connsiteY8" fmla="*/ 2081606 h 2081607"/>
              <a:gd name="connsiteX9" fmla="*/ 3220437 w 11472001"/>
              <a:gd name="connsiteY9" fmla="*/ 889173 h 2081607"/>
              <a:gd name="connsiteX10" fmla="*/ 2416130 w 11472001"/>
              <a:gd name="connsiteY10" fmla="*/ 2081606 h 2081607"/>
              <a:gd name="connsiteX11" fmla="*/ 1603349 w 11472001"/>
              <a:gd name="connsiteY11" fmla="*/ 2081607 h 2081607"/>
              <a:gd name="connsiteX12" fmla="*/ 2407655 w 11472001"/>
              <a:gd name="connsiteY12" fmla="*/ 889173 h 2081607"/>
              <a:gd name="connsiteX13" fmla="*/ 9687010 w 11472001"/>
              <a:gd name="connsiteY13" fmla="*/ 1 h 2081607"/>
              <a:gd name="connsiteX14" fmla="*/ 10499793 w 11472001"/>
              <a:gd name="connsiteY14" fmla="*/ 1 h 2081607"/>
              <a:gd name="connsiteX15" fmla="*/ 9095732 w 11472001"/>
              <a:gd name="connsiteY15" fmla="*/ 2081606 h 2081607"/>
              <a:gd name="connsiteX16" fmla="*/ 8282950 w 11472001"/>
              <a:gd name="connsiteY16" fmla="*/ 2081606 h 2081607"/>
              <a:gd name="connsiteX17" fmla="*/ 6351206 w 11472001"/>
              <a:gd name="connsiteY17" fmla="*/ 1 h 2081607"/>
              <a:gd name="connsiteX18" fmla="*/ 7163987 w 11472001"/>
              <a:gd name="connsiteY18" fmla="*/ 1 h 2081607"/>
              <a:gd name="connsiteX19" fmla="*/ 5759927 w 11472001"/>
              <a:gd name="connsiteY19" fmla="*/ 2081606 h 2081607"/>
              <a:gd name="connsiteX20" fmla="*/ 4947146 w 11472001"/>
              <a:gd name="connsiteY20" fmla="*/ 2081606 h 2081607"/>
              <a:gd name="connsiteX21" fmla="*/ 11472001 w 11472001"/>
              <a:gd name="connsiteY21" fmla="*/ 0 h 2081607"/>
              <a:gd name="connsiteX22" fmla="*/ 11472000 w 11472001"/>
              <a:gd name="connsiteY22" fmla="*/ 1031412 h 2081607"/>
              <a:gd name="connsiteX23" fmla="*/ 10763636 w 11472001"/>
              <a:gd name="connsiteY23" fmla="*/ 2081605 h 2081607"/>
              <a:gd name="connsiteX24" fmla="*/ 9950852 w 11472001"/>
              <a:gd name="connsiteY24" fmla="*/ 2081606 h 2081607"/>
              <a:gd name="connsiteX25" fmla="*/ 11354913 w 11472001"/>
              <a:gd name="connsiteY25" fmla="*/ 1 h 2081607"/>
              <a:gd name="connsiteX26" fmla="*/ 8019108 w 11472001"/>
              <a:gd name="connsiteY26" fmla="*/ 0 h 2081607"/>
              <a:gd name="connsiteX27" fmla="*/ 8831890 w 11472001"/>
              <a:gd name="connsiteY27" fmla="*/ 0 h 2081607"/>
              <a:gd name="connsiteX28" fmla="*/ 7427831 w 11472001"/>
              <a:gd name="connsiteY28" fmla="*/ 2081606 h 2081607"/>
              <a:gd name="connsiteX29" fmla="*/ 6615048 w 11472001"/>
              <a:gd name="connsiteY29" fmla="*/ 2081606 h 208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472001" h="2081607">
                <a:moveTo>
                  <a:pt x="739754" y="889173"/>
                </a:moveTo>
                <a:lnTo>
                  <a:pt x="1552534" y="889173"/>
                </a:lnTo>
                <a:lnTo>
                  <a:pt x="748228" y="2081606"/>
                </a:lnTo>
                <a:lnTo>
                  <a:pt x="0" y="2081607"/>
                </a:lnTo>
                <a:lnTo>
                  <a:pt x="0" y="1985904"/>
                </a:lnTo>
                <a:close/>
                <a:moveTo>
                  <a:pt x="4075557" y="889173"/>
                </a:moveTo>
                <a:lnTo>
                  <a:pt x="4896329" y="889173"/>
                </a:lnTo>
                <a:lnTo>
                  <a:pt x="4092022" y="2081605"/>
                </a:lnTo>
                <a:lnTo>
                  <a:pt x="3271250" y="2081606"/>
                </a:lnTo>
                <a:close/>
                <a:moveTo>
                  <a:pt x="3220437" y="889173"/>
                </a:moveTo>
                <a:lnTo>
                  <a:pt x="2416130" y="2081606"/>
                </a:lnTo>
                <a:lnTo>
                  <a:pt x="1603349" y="2081607"/>
                </a:lnTo>
                <a:lnTo>
                  <a:pt x="2407655" y="889173"/>
                </a:lnTo>
                <a:close/>
                <a:moveTo>
                  <a:pt x="9687010" y="1"/>
                </a:moveTo>
                <a:lnTo>
                  <a:pt x="10499793" y="1"/>
                </a:lnTo>
                <a:lnTo>
                  <a:pt x="9095732" y="2081606"/>
                </a:lnTo>
                <a:lnTo>
                  <a:pt x="8282950" y="2081606"/>
                </a:lnTo>
                <a:close/>
                <a:moveTo>
                  <a:pt x="6351206" y="1"/>
                </a:moveTo>
                <a:lnTo>
                  <a:pt x="7163987" y="1"/>
                </a:lnTo>
                <a:lnTo>
                  <a:pt x="5759927" y="2081606"/>
                </a:lnTo>
                <a:lnTo>
                  <a:pt x="4947146" y="2081606"/>
                </a:lnTo>
                <a:close/>
                <a:moveTo>
                  <a:pt x="11472001" y="0"/>
                </a:moveTo>
                <a:lnTo>
                  <a:pt x="11472000" y="1031412"/>
                </a:lnTo>
                <a:lnTo>
                  <a:pt x="10763636" y="2081605"/>
                </a:lnTo>
                <a:lnTo>
                  <a:pt x="9950852" y="2081606"/>
                </a:lnTo>
                <a:lnTo>
                  <a:pt x="11354913" y="1"/>
                </a:lnTo>
                <a:close/>
                <a:moveTo>
                  <a:pt x="8019108" y="0"/>
                </a:moveTo>
                <a:lnTo>
                  <a:pt x="8831890" y="0"/>
                </a:lnTo>
                <a:lnTo>
                  <a:pt x="7427831" y="2081606"/>
                </a:lnTo>
                <a:lnTo>
                  <a:pt x="6615048" y="208160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 Placeholder 9">
            <a:extLst>
              <a:ext uri="{FF2B5EF4-FFF2-40B4-BE49-F238E27FC236}">
                <a16:creationId xmlns:a16="http://schemas.microsoft.com/office/drawing/2014/main" id="{43E1F991-1CCD-E921-4DAA-3EA802EEB42A}"/>
              </a:ext>
            </a:extLst>
          </p:cNvPr>
          <p:cNvSpPr>
            <a:spLocks noGrp="1"/>
          </p:cNvSpPr>
          <p:nvPr>
            <p:ph type="body" sz="quarter" idx="13"/>
          </p:nvPr>
        </p:nvSpPr>
        <p:spPr>
          <a:xfrm>
            <a:off x="608013" y="1048064"/>
            <a:ext cx="10987087" cy="216000"/>
          </a:xfrm>
        </p:spPr>
        <p:txBody>
          <a:bodyPr>
            <a:noAutofit/>
          </a:bodyPr>
          <a:lstStyle>
            <a:lvl1pPr marL="0" indent="0">
              <a:lnSpc>
                <a:spcPct val="85000"/>
              </a:lnSpc>
              <a:spcBef>
                <a:spcPts val="0"/>
              </a:spcBef>
              <a:buNone/>
              <a:defRPr sz="2200" cap="all" baseline="0">
                <a:solidFill>
                  <a:schemeClr val="accent1"/>
                </a:solidFill>
              </a:defRPr>
            </a:lvl1pPr>
          </a:lstStyle>
          <a:p>
            <a:pPr lvl="0"/>
            <a:r>
              <a:rPr lang="en-US" dirty="0"/>
              <a:t>Click to edit Master text styles</a:t>
            </a:r>
          </a:p>
        </p:txBody>
      </p:sp>
      <p:sp>
        <p:nvSpPr>
          <p:cNvPr id="14" name="Slide Number Placeholder 6">
            <a:extLst>
              <a:ext uri="{FF2B5EF4-FFF2-40B4-BE49-F238E27FC236}">
                <a16:creationId xmlns:a16="http://schemas.microsoft.com/office/drawing/2014/main" id="{67995026-F047-74F3-DCD2-260930579780}"/>
              </a:ext>
            </a:extLst>
          </p:cNvPr>
          <p:cNvSpPr>
            <a:spLocks noGrp="1"/>
          </p:cNvSpPr>
          <p:nvPr>
            <p:ph type="sldNum" sz="quarter" idx="16"/>
          </p:nvPr>
        </p:nvSpPr>
        <p:spPr>
          <a:xfrm>
            <a:off x="11461749" y="5740400"/>
            <a:ext cx="730251" cy="1117600"/>
          </a:xfrm>
        </p:spPr>
        <p:txBody>
          <a:bodyPr/>
          <a:lstStyle/>
          <a:p>
            <a:fld id="{D04C646A-21F2-4982-A82E-3CAE6AE06C52}" type="slidenum">
              <a:rPr lang="en-US" smtClean="0"/>
              <a:pPr/>
              <a:t>‹#›</a:t>
            </a:fld>
            <a:endParaRPr lang="en-US"/>
          </a:p>
        </p:txBody>
      </p:sp>
      <p:sp>
        <p:nvSpPr>
          <p:cNvPr id="2" name="Title 1">
            <a:extLst>
              <a:ext uri="{FF2B5EF4-FFF2-40B4-BE49-F238E27FC236}">
                <a16:creationId xmlns:a16="http://schemas.microsoft.com/office/drawing/2014/main" id="{4295D8AB-725D-2387-51A3-CC588E2AECFB}"/>
              </a:ext>
            </a:extLst>
          </p:cNvPr>
          <p:cNvSpPr>
            <a:spLocks noGrp="1"/>
          </p:cNvSpPr>
          <p:nvPr>
            <p:ph type="title"/>
          </p:nvPr>
        </p:nvSpPr>
        <p:spPr/>
        <p:txBody>
          <a:bodyPr/>
          <a:lstStyle/>
          <a:p>
            <a:r>
              <a:rPr lang="en-US" dirty="0"/>
              <a:t>Click to edit Master title style</a:t>
            </a:r>
          </a:p>
        </p:txBody>
      </p:sp>
      <p:sp>
        <p:nvSpPr>
          <p:cNvPr id="8" name="Date Placeholder 7">
            <a:extLst>
              <a:ext uri="{FF2B5EF4-FFF2-40B4-BE49-F238E27FC236}">
                <a16:creationId xmlns:a16="http://schemas.microsoft.com/office/drawing/2014/main" id="{31E50C1F-753C-6490-0DBD-BC1883B6A19E}"/>
              </a:ext>
            </a:extLst>
          </p:cNvPr>
          <p:cNvSpPr>
            <a:spLocks noGrp="1"/>
          </p:cNvSpPr>
          <p:nvPr>
            <p:ph type="dt" sz="half" idx="18"/>
          </p:nvPr>
        </p:nvSpPr>
        <p:spPr/>
        <p:txBody>
          <a:bodyPr/>
          <a:lstStyle>
            <a:lvl1pPr>
              <a:defRPr/>
            </a:lvl1pPr>
          </a:lstStyle>
          <a:p>
            <a:r>
              <a:rPr lang="en-US" dirty="0"/>
              <a:t>11/10/2023</a:t>
            </a:r>
            <a:endParaRPr lang="en-GB" dirty="0"/>
          </a:p>
        </p:txBody>
      </p:sp>
      <p:sp>
        <p:nvSpPr>
          <p:cNvPr id="9" name="Footer Placeholder 8">
            <a:extLst>
              <a:ext uri="{FF2B5EF4-FFF2-40B4-BE49-F238E27FC236}">
                <a16:creationId xmlns:a16="http://schemas.microsoft.com/office/drawing/2014/main" id="{C61F6CE5-DF4F-2590-64DE-4C7A2CD14163}"/>
              </a:ext>
            </a:extLst>
          </p:cNvPr>
          <p:cNvSpPr>
            <a:spLocks noGrp="1"/>
          </p:cNvSpPr>
          <p:nvPr>
            <p:ph type="ftr" sz="quarter" idx="19"/>
          </p:nvPr>
        </p:nvSpPr>
        <p:spPr/>
        <p:txBody>
          <a:bodyPr/>
          <a:lstStyle/>
          <a:p>
            <a:r>
              <a:rPr lang="en-US"/>
              <a:t>TEKTRONIX CONFIDENTIAL</a:t>
            </a:r>
            <a:endParaRPr lang="en-US" dirty="0"/>
          </a:p>
        </p:txBody>
      </p:sp>
      <p:pic>
        <p:nvPicPr>
          <p:cNvPr id="10" name="Picture 9">
            <a:extLst>
              <a:ext uri="{FF2B5EF4-FFF2-40B4-BE49-F238E27FC236}">
                <a16:creationId xmlns:a16="http://schemas.microsoft.com/office/drawing/2014/main" id="{6BAEF295-CAD1-128E-4212-B322F202E03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5687" y="6330101"/>
            <a:ext cx="274832" cy="274832"/>
          </a:xfrm>
          <a:prstGeom prst="rect">
            <a:avLst/>
          </a:prstGeom>
        </p:spPr>
      </p:pic>
      <p:sp>
        <p:nvSpPr>
          <p:cNvPr id="12" name="Text Placeholder 2">
            <a:extLst>
              <a:ext uri="{FF2B5EF4-FFF2-40B4-BE49-F238E27FC236}">
                <a16:creationId xmlns:a16="http://schemas.microsoft.com/office/drawing/2014/main" id="{1C147F94-EFB0-D50D-27AC-9CA2B26E3877}"/>
              </a:ext>
            </a:extLst>
          </p:cNvPr>
          <p:cNvSpPr>
            <a:spLocks noGrp="1"/>
          </p:cNvSpPr>
          <p:nvPr>
            <p:ph idx="1"/>
          </p:nvPr>
        </p:nvSpPr>
        <p:spPr>
          <a:xfrm>
            <a:off x="608013" y="1533525"/>
            <a:ext cx="10974387" cy="457255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8267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43E1F991-1CCD-E921-4DAA-3EA802EEB42A}"/>
              </a:ext>
            </a:extLst>
          </p:cNvPr>
          <p:cNvSpPr>
            <a:spLocks noGrp="1"/>
          </p:cNvSpPr>
          <p:nvPr>
            <p:ph type="body" sz="quarter" idx="13"/>
          </p:nvPr>
        </p:nvSpPr>
        <p:spPr>
          <a:xfrm>
            <a:off x="608013" y="1048064"/>
            <a:ext cx="10987087" cy="216000"/>
          </a:xfrm>
        </p:spPr>
        <p:txBody>
          <a:bodyPr>
            <a:noAutofit/>
          </a:bodyPr>
          <a:lstStyle>
            <a:lvl1pPr marL="0" indent="0">
              <a:lnSpc>
                <a:spcPct val="85000"/>
              </a:lnSpc>
              <a:spcBef>
                <a:spcPts val="0"/>
              </a:spcBef>
              <a:buNone/>
              <a:defRPr sz="2200" cap="all" baseline="0">
                <a:solidFill>
                  <a:schemeClr val="accent1"/>
                </a:solidFill>
              </a:defRPr>
            </a:lvl1pPr>
          </a:lstStyle>
          <a:p>
            <a:pPr lvl="0"/>
            <a:r>
              <a:rPr lang="en-US" dirty="0"/>
              <a:t>Click to edit Master text styles</a:t>
            </a:r>
          </a:p>
        </p:txBody>
      </p:sp>
      <p:sp>
        <p:nvSpPr>
          <p:cNvPr id="14" name="Slide Number Placeholder 6">
            <a:extLst>
              <a:ext uri="{FF2B5EF4-FFF2-40B4-BE49-F238E27FC236}">
                <a16:creationId xmlns:a16="http://schemas.microsoft.com/office/drawing/2014/main" id="{67995026-F047-74F3-DCD2-260930579780}"/>
              </a:ext>
            </a:extLst>
          </p:cNvPr>
          <p:cNvSpPr>
            <a:spLocks noGrp="1"/>
          </p:cNvSpPr>
          <p:nvPr>
            <p:ph type="sldNum" sz="quarter" idx="16"/>
          </p:nvPr>
        </p:nvSpPr>
        <p:spPr>
          <a:xfrm>
            <a:off x="11461749" y="5740400"/>
            <a:ext cx="730251" cy="1117600"/>
          </a:xfrm>
        </p:spPr>
        <p:txBody>
          <a:bodyPr/>
          <a:lstStyle/>
          <a:p>
            <a:fld id="{D04C646A-21F2-4982-A82E-3CAE6AE06C52}" type="slidenum">
              <a:rPr lang="en-US" smtClean="0"/>
              <a:pPr/>
              <a:t>‹#›</a:t>
            </a:fld>
            <a:endParaRPr lang="en-US"/>
          </a:p>
        </p:txBody>
      </p:sp>
      <p:sp>
        <p:nvSpPr>
          <p:cNvPr id="2" name="Title 1">
            <a:extLst>
              <a:ext uri="{FF2B5EF4-FFF2-40B4-BE49-F238E27FC236}">
                <a16:creationId xmlns:a16="http://schemas.microsoft.com/office/drawing/2014/main" id="{4295D8AB-725D-2387-51A3-CC588E2AECFB}"/>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323B920-BED5-7A20-B624-2702EF7AF12F}"/>
              </a:ext>
            </a:extLst>
          </p:cNvPr>
          <p:cNvSpPr>
            <a:spLocks noGrp="1"/>
          </p:cNvSpPr>
          <p:nvPr>
            <p:ph type="dt" sz="half" idx="18"/>
          </p:nvPr>
        </p:nvSpPr>
        <p:spPr/>
        <p:txBody>
          <a:bodyPr/>
          <a:lstStyle/>
          <a:p>
            <a:r>
              <a:rPr lang="en-US"/>
              <a:t>02/13/2023</a:t>
            </a:r>
            <a:endParaRPr lang="en-GB"/>
          </a:p>
        </p:txBody>
      </p:sp>
      <p:sp>
        <p:nvSpPr>
          <p:cNvPr id="4" name="Footer Placeholder 3">
            <a:extLst>
              <a:ext uri="{FF2B5EF4-FFF2-40B4-BE49-F238E27FC236}">
                <a16:creationId xmlns:a16="http://schemas.microsoft.com/office/drawing/2014/main" id="{FAA52FFD-21C6-3A12-DD82-5B12C4992BE7}"/>
              </a:ext>
            </a:extLst>
          </p:cNvPr>
          <p:cNvSpPr>
            <a:spLocks noGrp="1"/>
          </p:cNvSpPr>
          <p:nvPr>
            <p:ph type="ftr" sz="quarter" idx="19"/>
          </p:nvPr>
        </p:nvSpPr>
        <p:spPr/>
        <p:txBody>
          <a:bodyPr/>
          <a:lstStyle/>
          <a:p>
            <a:r>
              <a:rPr lang="en-US"/>
              <a:t>TEKTRONIX CONFIDENTIAL</a:t>
            </a:r>
            <a:endParaRPr lang="en-US" dirty="0"/>
          </a:p>
        </p:txBody>
      </p:sp>
      <p:sp>
        <p:nvSpPr>
          <p:cNvPr id="6" name="Text Placeholder 2">
            <a:extLst>
              <a:ext uri="{FF2B5EF4-FFF2-40B4-BE49-F238E27FC236}">
                <a16:creationId xmlns:a16="http://schemas.microsoft.com/office/drawing/2014/main" id="{C6981F85-0D65-73B9-3F81-850AEF528742}"/>
              </a:ext>
            </a:extLst>
          </p:cNvPr>
          <p:cNvSpPr>
            <a:spLocks noGrp="1"/>
          </p:cNvSpPr>
          <p:nvPr>
            <p:ph idx="1"/>
          </p:nvPr>
        </p:nvSpPr>
        <p:spPr>
          <a:xfrm>
            <a:off x="608013" y="1533525"/>
            <a:ext cx="10974387" cy="457255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5359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  No Sub">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67995026-F047-74F3-DCD2-260930579780}"/>
              </a:ext>
            </a:extLst>
          </p:cNvPr>
          <p:cNvSpPr>
            <a:spLocks noGrp="1"/>
          </p:cNvSpPr>
          <p:nvPr>
            <p:ph type="sldNum" sz="quarter" idx="16"/>
          </p:nvPr>
        </p:nvSpPr>
        <p:spPr>
          <a:xfrm>
            <a:off x="11461749" y="5740400"/>
            <a:ext cx="730251" cy="1117600"/>
          </a:xfrm>
        </p:spPr>
        <p:txBody>
          <a:bodyPr/>
          <a:lstStyle/>
          <a:p>
            <a:fld id="{D04C646A-21F2-4982-A82E-3CAE6AE06C52}" type="slidenum">
              <a:rPr lang="en-US" smtClean="0"/>
              <a:pPr/>
              <a:t>‹#›</a:t>
            </a:fld>
            <a:endParaRPr lang="en-US"/>
          </a:p>
        </p:txBody>
      </p:sp>
      <p:sp>
        <p:nvSpPr>
          <p:cNvPr id="2" name="Title 1">
            <a:extLst>
              <a:ext uri="{FF2B5EF4-FFF2-40B4-BE49-F238E27FC236}">
                <a16:creationId xmlns:a16="http://schemas.microsoft.com/office/drawing/2014/main" id="{4295D8AB-725D-2387-51A3-CC588E2AECFB}"/>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433A3E8E-5E8D-BCA8-AFEA-982525CA280D}"/>
              </a:ext>
            </a:extLst>
          </p:cNvPr>
          <p:cNvSpPr>
            <a:spLocks noGrp="1"/>
          </p:cNvSpPr>
          <p:nvPr>
            <p:ph type="dt" sz="half" idx="18"/>
          </p:nvPr>
        </p:nvSpPr>
        <p:spPr/>
        <p:txBody>
          <a:bodyPr/>
          <a:lstStyle/>
          <a:p>
            <a:r>
              <a:rPr lang="en-US"/>
              <a:t>02/13/2023</a:t>
            </a:r>
            <a:endParaRPr lang="en-GB"/>
          </a:p>
        </p:txBody>
      </p:sp>
      <p:sp>
        <p:nvSpPr>
          <p:cNvPr id="5" name="Footer Placeholder 4">
            <a:extLst>
              <a:ext uri="{FF2B5EF4-FFF2-40B4-BE49-F238E27FC236}">
                <a16:creationId xmlns:a16="http://schemas.microsoft.com/office/drawing/2014/main" id="{DCF794C1-A8E9-6D3B-711C-9FD245E9190E}"/>
              </a:ext>
            </a:extLst>
          </p:cNvPr>
          <p:cNvSpPr>
            <a:spLocks noGrp="1"/>
          </p:cNvSpPr>
          <p:nvPr>
            <p:ph type="ftr" sz="quarter" idx="19"/>
          </p:nvPr>
        </p:nvSpPr>
        <p:spPr/>
        <p:txBody>
          <a:bodyPr/>
          <a:lstStyle/>
          <a:p>
            <a:r>
              <a:rPr lang="en-US"/>
              <a:t>TEKTRONIX CONFIDENTIAL</a:t>
            </a:r>
            <a:endParaRPr lang="en-US" dirty="0"/>
          </a:p>
        </p:txBody>
      </p:sp>
      <p:sp>
        <p:nvSpPr>
          <p:cNvPr id="6" name="Text Placeholder 2">
            <a:extLst>
              <a:ext uri="{FF2B5EF4-FFF2-40B4-BE49-F238E27FC236}">
                <a16:creationId xmlns:a16="http://schemas.microsoft.com/office/drawing/2014/main" id="{F3A1BD55-B1D0-71A5-9CEE-2E0309F69076}"/>
              </a:ext>
            </a:extLst>
          </p:cNvPr>
          <p:cNvSpPr>
            <a:spLocks noGrp="1"/>
          </p:cNvSpPr>
          <p:nvPr>
            <p:ph idx="1"/>
          </p:nvPr>
        </p:nvSpPr>
        <p:spPr>
          <a:xfrm>
            <a:off x="608013" y="1533525"/>
            <a:ext cx="10974387" cy="457255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5690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43E1F991-1CCD-E921-4DAA-3EA802EEB42A}"/>
              </a:ext>
            </a:extLst>
          </p:cNvPr>
          <p:cNvSpPr>
            <a:spLocks noGrp="1"/>
          </p:cNvSpPr>
          <p:nvPr>
            <p:ph type="body" sz="quarter" idx="13"/>
          </p:nvPr>
        </p:nvSpPr>
        <p:spPr>
          <a:xfrm>
            <a:off x="608013" y="1048064"/>
            <a:ext cx="10987087" cy="216000"/>
          </a:xfrm>
        </p:spPr>
        <p:txBody>
          <a:bodyPr>
            <a:noAutofit/>
          </a:bodyPr>
          <a:lstStyle>
            <a:lvl1pPr marL="0" indent="0">
              <a:lnSpc>
                <a:spcPct val="85000"/>
              </a:lnSpc>
              <a:spcBef>
                <a:spcPts val="0"/>
              </a:spcBef>
              <a:buNone/>
              <a:defRPr sz="2200" cap="all" baseline="0">
                <a:solidFill>
                  <a:schemeClr val="accent1"/>
                </a:solidFill>
              </a:defRPr>
            </a:lvl1pPr>
          </a:lstStyle>
          <a:p>
            <a:pPr lvl="0"/>
            <a:r>
              <a:rPr lang="en-US" dirty="0"/>
              <a:t>Click to edit Master text styles</a:t>
            </a:r>
          </a:p>
        </p:txBody>
      </p:sp>
      <p:sp>
        <p:nvSpPr>
          <p:cNvPr id="14" name="Slide Number Placeholder 6">
            <a:extLst>
              <a:ext uri="{FF2B5EF4-FFF2-40B4-BE49-F238E27FC236}">
                <a16:creationId xmlns:a16="http://schemas.microsoft.com/office/drawing/2014/main" id="{67995026-F047-74F3-DCD2-260930579780}"/>
              </a:ext>
            </a:extLst>
          </p:cNvPr>
          <p:cNvSpPr>
            <a:spLocks noGrp="1"/>
          </p:cNvSpPr>
          <p:nvPr>
            <p:ph type="sldNum" sz="quarter" idx="16"/>
          </p:nvPr>
        </p:nvSpPr>
        <p:spPr>
          <a:xfrm>
            <a:off x="11461749" y="5740400"/>
            <a:ext cx="730251" cy="1117600"/>
          </a:xfrm>
        </p:spPr>
        <p:txBody>
          <a:bodyPr/>
          <a:lstStyle/>
          <a:p>
            <a:fld id="{D04C646A-21F2-4982-A82E-3CAE6AE06C52}" type="slidenum">
              <a:rPr lang="en-US" smtClean="0"/>
              <a:pPr/>
              <a:t>‹#›</a:t>
            </a:fld>
            <a:endParaRPr lang="en-US"/>
          </a:p>
        </p:txBody>
      </p:sp>
      <p:sp>
        <p:nvSpPr>
          <p:cNvPr id="2" name="Title 1">
            <a:extLst>
              <a:ext uri="{FF2B5EF4-FFF2-40B4-BE49-F238E27FC236}">
                <a16:creationId xmlns:a16="http://schemas.microsoft.com/office/drawing/2014/main" id="{4295D8AB-725D-2387-51A3-CC588E2AECFB}"/>
              </a:ext>
            </a:extLst>
          </p:cNvPr>
          <p:cNvSpPr>
            <a:spLocks noGrp="1"/>
          </p:cNvSpPr>
          <p:nvPr>
            <p:ph type="title"/>
          </p:nvPr>
        </p:nvSpPr>
        <p:spPr/>
        <p:txBody>
          <a:bodyPr/>
          <a:lstStyle/>
          <a:p>
            <a:r>
              <a:rPr lang="en-US" dirty="0"/>
              <a:t>Click to edit Master title style</a:t>
            </a:r>
          </a:p>
        </p:txBody>
      </p:sp>
      <p:sp>
        <p:nvSpPr>
          <p:cNvPr id="7" name="Text Placeholder 6">
            <a:extLst>
              <a:ext uri="{FF2B5EF4-FFF2-40B4-BE49-F238E27FC236}">
                <a16:creationId xmlns:a16="http://schemas.microsoft.com/office/drawing/2014/main" id="{8EECB3DE-6B72-319F-F4D2-2A4894152DBC}"/>
              </a:ext>
            </a:extLst>
          </p:cNvPr>
          <p:cNvSpPr>
            <a:spLocks noGrp="1"/>
          </p:cNvSpPr>
          <p:nvPr>
            <p:ph type="body" sz="quarter" idx="18"/>
          </p:nvPr>
        </p:nvSpPr>
        <p:spPr>
          <a:xfrm>
            <a:off x="6311900" y="1535113"/>
            <a:ext cx="5283200" cy="4587875"/>
          </a:xfrm>
        </p:spPr>
        <p:txBody>
          <a:bodyPr/>
          <a:lstStyle/>
          <a:p>
            <a:pPr lvl="0"/>
            <a:r>
              <a:rPr lang="en-US" dirty="0"/>
              <a:t>Click to edit Master text styles</a:t>
            </a:r>
          </a:p>
          <a:p>
            <a:pPr lvl="1"/>
            <a:r>
              <a:rPr lang="en-US" dirty="0"/>
              <a:t>Second level</a:t>
            </a:r>
          </a:p>
          <a:p>
            <a:pPr lvl="2"/>
            <a:r>
              <a:rPr lang="en-US" dirty="0"/>
              <a:t>Third level</a:t>
            </a:r>
          </a:p>
        </p:txBody>
      </p:sp>
      <p:sp>
        <p:nvSpPr>
          <p:cNvPr id="3" name="Date Placeholder 2">
            <a:extLst>
              <a:ext uri="{FF2B5EF4-FFF2-40B4-BE49-F238E27FC236}">
                <a16:creationId xmlns:a16="http://schemas.microsoft.com/office/drawing/2014/main" id="{359A5600-9C61-D34E-D40E-631BF632512F}"/>
              </a:ext>
            </a:extLst>
          </p:cNvPr>
          <p:cNvSpPr>
            <a:spLocks noGrp="1"/>
          </p:cNvSpPr>
          <p:nvPr>
            <p:ph type="dt" sz="half" idx="19"/>
          </p:nvPr>
        </p:nvSpPr>
        <p:spPr/>
        <p:txBody>
          <a:bodyPr/>
          <a:lstStyle/>
          <a:p>
            <a:r>
              <a:rPr lang="en-US"/>
              <a:t>02/13/2023</a:t>
            </a:r>
            <a:endParaRPr lang="en-GB"/>
          </a:p>
        </p:txBody>
      </p:sp>
      <p:sp>
        <p:nvSpPr>
          <p:cNvPr id="4" name="Footer Placeholder 3">
            <a:extLst>
              <a:ext uri="{FF2B5EF4-FFF2-40B4-BE49-F238E27FC236}">
                <a16:creationId xmlns:a16="http://schemas.microsoft.com/office/drawing/2014/main" id="{E5E8308D-B465-6C55-AA2D-9CAFA497538D}"/>
              </a:ext>
            </a:extLst>
          </p:cNvPr>
          <p:cNvSpPr>
            <a:spLocks noGrp="1"/>
          </p:cNvSpPr>
          <p:nvPr>
            <p:ph type="ftr" sz="quarter" idx="20"/>
          </p:nvPr>
        </p:nvSpPr>
        <p:spPr/>
        <p:txBody>
          <a:bodyPr/>
          <a:lstStyle/>
          <a:p>
            <a:r>
              <a:rPr lang="en-US"/>
              <a:t>TEKTRONIX CONFIDENTIAL</a:t>
            </a:r>
            <a:endParaRPr lang="en-US" dirty="0"/>
          </a:p>
        </p:txBody>
      </p:sp>
      <p:sp>
        <p:nvSpPr>
          <p:cNvPr id="6" name="Text Placeholder 2">
            <a:extLst>
              <a:ext uri="{FF2B5EF4-FFF2-40B4-BE49-F238E27FC236}">
                <a16:creationId xmlns:a16="http://schemas.microsoft.com/office/drawing/2014/main" id="{C48448EB-7FF3-2C63-C001-C976812369F7}"/>
              </a:ext>
            </a:extLst>
          </p:cNvPr>
          <p:cNvSpPr>
            <a:spLocks noGrp="1"/>
          </p:cNvSpPr>
          <p:nvPr>
            <p:ph idx="1"/>
          </p:nvPr>
        </p:nvSpPr>
        <p:spPr>
          <a:xfrm>
            <a:off x="608013" y="1533525"/>
            <a:ext cx="5272087" cy="457255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8158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43E1F991-1CCD-E921-4DAA-3EA802EEB42A}"/>
              </a:ext>
            </a:extLst>
          </p:cNvPr>
          <p:cNvSpPr>
            <a:spLocks noGrp="1"/>
          </p:cNvSpPr>
          <p:nvPr>
            <p:ph type="body" sz="quarter" idx="13"/>
          </p:nvPr>
        </p:nvSpPr>
        <p:spPr>
          <a:xfrm>
            <a:off x="608013" y="1048064"/>
            <a:ext cx="10987087" cy="216000"/>
          </a:xfrm>
        </p:spPr>
        <p:txBody>
          <a:bodyPr>
            <a:noAutofit/>
          </a:bodyPr>
          <a:lstStyle>
            <a:lvl1pPr marL="0" indent="0">
              <a:lnSpc>
                <a:spcPct val="85000"/>
              </a:lnSpc>
              <a:spcBef>
                <a:spcPts val="0"/>
              </a:spcBef>
              <a:buNone/>
              <a:defRPr sz="2200" cap="all" baseline="0">
                <a:solidFill>
                  <a:schemeClr val="accent1"/>
                </a:solidFill>
              </a:defRPr>
            </a:lvl1pPr>
          </a:lstStyle>
          <a:p>
            <a:pPr lvl="0"/>
            <a:r>
              <a:rPr lang="en-US" dirty="0"/>
              <a:t>Click to edit Master text styles</a:t>
            </a:r>
          </a:p>
        </p:txBody>
      </p:sp>
      <p:sp>
        <p:nvSpPr>
          <p:cNvPr id="14" name="Slide Number Placeholder 6">
            <a:extLst>
              <a:ext uri="{FF2B5EF4-FFF2-40B4-BE49-F238E27FC236}">
                <a16:creationId xmlns:a16="http://schemas.microsoft.com/office/drawing/2014/main" id="{67995026-F047-74F3-DCD2-260930579780}"/>
              </a:ext>
            </a:extLst>
          </p:cNvPr>
          <p:cNvSpPr>
            <a:spLocks noGrp="1"/>
          </p:cNvSpPr>
          <p:nvPr>
            <p:ph type="sldNum" sz="quarter" idx="16"/>
          </p:nvPr>
        </p:nvSpPr>
        <p:spPr>
          <a:xfrm>
            <a:off x="11461749" y="5740400"/>
            <a:ext cx="730251" cy="1117600"/>
          </a:xfrm>
        </p:spPr>
        <p:txBody>
          <a:bodyPr/>
          <a:lstStyle/>
          <a:p>
            <a:fld id="{D04C646A-21F2-4982-A82E-3CAE6AE06C52}" type="slidenum">
              <a:rPr lang="en-US" smtClean="0"/>
              <a:pPr/>
              <a:t>‹#›</a:t>
            </a:fld>
            <a:endParaRPr lang="en-US"/>
          </a:p>
        </p:txBody>
      </p:sp>
      <p:sp>
        <p:nvSpPr>
          <p:cNvPr id="2" name="Title 1">
            <a:extLst>
              <a:ext uri="{FF2B5EF4-FFF2-40B4-BE49-F238E27FC236}">
                <a16:creationId xmlns:a16="http://schemas.microsoft.com/office/drawing/2014/main" id="{4295D8AB-725D-2387-51A3-CC588E2AECFB}"/>
              </a:ext>
            </a:extLst>
          </p:cNvPr>
          <p:cNvSpPr>
            <a:spLocks noGrp="1"/>
          </p:cNvSpPr>
          <p:nvPr>
            <p:ph type="title"/>
          </p:nvPr>
        </p:nvSpPr>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F1BEE3BA-F7CE-8DEF-0406-76E34B2C3C47}"/>
              </a:ext>
            </a:extLst>
          </p:cNvPr>
          <p:cNvSpPr>
            <a:spLocks noGrp="1"/>
          </p:cNvSpPr>
          <p:nvPr>
            <p:ph sz="quarter" idx="17" hasCustomPrompt="1"/>
          </p:nvPr>
        </p:nvSpPr>
        <p:spPr>
          <a:xfrm>
            <a:off x="6311900" y="1520825"/>
            <a:ext cx="5283200" cy="4575175"/>
          </a:xfrm>
        </p:spPr>
        <p:txBody>
          <a:bodyPr anchor="ctr">
            <a:normAutofit/>
          </a:bodyPr>
          <a:lstStyle>
            <a:lvl1pPr marL="0" indent="0" algn="ctr">
              <a:buNone/>
              <a:defRPr sz="1600"/>
            </a:lvl1pPr>
          </a:lstStyle>
          <a:p>
            <a:pPr lvl="0"/>
            <a:r>
              <a:rPr lang="en-US" dirty="0"/>
              <a:t>Drag and Drop any content here such as images, charts, tables etc.</a:t>
            </a:r>
          </a:p>
        </p:txBody>
      </p:sp>
      <p:sp>
        <p:nvSpPr>
          <p:cNvPr id="3" name="Date Placeholder 2">
            <a:extLst>
              <a:ext uri="{FF2B5EF4-FFF2-40B4-BE49-F238E27FC236}">
                <a16:creationId xmlns:a16="http://schemas.microsoft.com/office/drawing/2014/main" id="{29643137-4754-6DC5-7888-C0E47EBF7577}"/>
              </a:ext>
            </a:extLst>
          </p:cNvPr>
          <p:cNvSpPr>
            <a:spLocks noGrp="1"/>
          </p:cNvSpPr>
          <p:nvPr>
            <p:ph type="dt" sz="half" idx="19"/>
          </p:nvPr>
        </p:nvSpPr>
        <p:spPr/>
        <p:txBody>
          <a:bodyPr/>
          <a:lstStyle/>
          <a:p>
            <a:r>
              <a:rPr lang="en-US"/>
              <a:t>02/13/2023</a:t>
            </a:r>
            <a:endParaRPr lang="en-GB"/>
          </a:p>
        </p:txBody>
      </p:sp>
      <p:sp>
        <p:nvSpPr>
          <p:cNvPr id="6" name="Footer Placeholder 5">
            <a:extLst>
              <a:ext uri="{FF2B5EF4-FFF2-40B4-BE49-F238E27FC236}">
                <a16:creationId xmlns:a16="http://schemas.microsoft.com/office/drawing/2014/main" id="{9843C629-4AC9-B093-4006-D750DD7856B5}"/>
              </a:ext>
            </a:extLst>
          </p:cNvPr>
          <p:cNvSpPr>
            <a:spLocks noGrp="1"/>
          </p:cNvSpPr>
          <p:nvPr>
            <p:ph type="ftr" sz="quarter" idx="20"/>
          </p:nvPr>
        </p:nvSpPr>
        <p:spPr/>
        <p:txBody>
          <a:bodyPr/>
          <a:lstStyle/>
          <a:p>
            <a:r>
              <a:rPr lang="en-US"/>
              <a:t>TEKTRONIX CONFIDENTIAL</a:t>
            </a:r>
            <a:endParaRPr lang="en-US" dirty="0"/>
          </a:p>
        </p:txBody>
      </p:sp>
      <p:sp>
        <p:nvSpPr>
          <p:cNvPr id="7" name="Text Placeholder 2">
            <a:extLst>
              <a:ext uri="{FF2B5EF4-FFF2-40B4-BE49-F238E27FC236}">
                <a16:creationId xmlns:a16="http://schemas.microsoft.com/office/drawing/2014/main" id="{C96C477A-C01B-4951-697E-5622FDB9D6B5}"/>
              </a:ext>
            </a:extLst>
          </p:cNvPr>
          <p:cNvSpPr>
            <a:spLocks noGrp="1"/>
          </p:cNvSpPr>
          <p:nvPr>
            <p:ph idx="1"/>
          </p:nvPr>
        </p:nvSpPr>
        <p:spPr>
          <a:xfrm>
            <a:off x="608013" y="1533525"/>
            <a:ext cx="5272087" cy="457255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3085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Text and Slanted Imag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0F839A6-1EBE-9667-1400-B35F76004C26}"/>
              </a:ext>
            </a:extLst>
          </p:cNvPr>
          <p:cNvSpPr/>
          <p:nvPr userDrawn="1"/>
        </p:nvSpPr>
        <p:spPr>
          <a:xfrm>
            <a:off x="24485" y="4776055"/>
            <a:ext cx="11472001" cy="2081607"/>
          </a:xfrm>
          <a:custGeom>
            <a:avLst/>
            <a:gdLst>
              <a:gd name="connsiteX0" fmla="*/ 739754 w 11472001"/>
              <a:gd name="connsiteY0" fmla="*/ 889173 h 2081607"/>
              <a:gd name="connsiteX1" fmla="*/ 1552534 w 11472001"/>
              <a:gd name="connsiteY1" fmla="*/ 889173 h 2081607"/>
              <a:gd name="connsiteX2" fmla="*/ 748228 w 11472001"/>
              <a:gd name="connsiteY2" fmla="*/ 2081606 h 2081607"/>
              <a:gd name="connsiteX3" fmla="*/ 0 w 11472001"/>
              <a:gd name="connsiteY3" fmla="*/ 2081607 h 2081607"/>
              <a:gd name="connsiteX4" fmla="*/ 0 w 11472001"/>
              <a:gd name="connsiteY4" fmla="*/ 1985904 h 2081607"/>
              <a:gd name="connsiteX5" fmla="*/ 4075557 w 11472001"/>
              <a:gd name="connsiteY5" fmla="*/ 889173 h 2081607"/>
              <a:gd name="connsiteX6" fmla="*/ 4896329 w 11472001"/>
              <a:gd name="connsiteY6" fmla="*/ 889173 h 2081607"/>
              <a:gd name="connsiteX7" fmla="*/ 4092022 w 11472001"/>
              <a:gd name="connsiteY7" fmla="*/ 2081605 h 2081607"/>
              <a:gd name="connsiteX8" fmla="*/ 3271250 w 11472001"/>
              <a:gd name="connsiteY8" fmla="*/ 2081606 h 2081607"/>
              <a:gd name="connsiteX9" fmla="*/ 3220437 w 11472001"/>
              <a:gd name="connsiteY9" fmla="*/ 889173 h 2081607"/>
              <a:gd name="connsiteX10" fmla="*/ 2416130 w 11472001"/>
              <a:gd name="connsiteY10" fmla="*/ 2081606 h 2081607"/>
              <a:gd name="connsiteX11" fmla="*/ 1603349 w 11472001"/>
              <a:gd name="connsiteY11" fmla="*/ 2081607 h 2081607"/>
              <a:gd name="connsiteX12" fmla="*/ 2407655 w 11472001"/>
              <a:gd name="connsiteY12" fmla="*/ 889173 h 2081607"/>
              <a:gd name="connsiteX13" fmla="*/ 9687010 w 11472001"/>
              <a:gd name="connsiteY13" fmla="*/ 1 h 2081607"/>
              <a:gd name="connsiteX14" fmla="*/ 10499793 w 11472001"/>
              <a:gd name="connsiteY14" fmla="*/ 1 h 2081607"/>
              <a:gd name="connsiteX15" fmla="*/ 9095732 w 11472001"/>
              <a:gd name="connsiteY15" fmla="*/ 2081606 h 2081607"/>
              <a:gd name="connsiteX16" fmla="*/ 8282950 w 11472001"/>
              <a:gd name="connsiteY16" fmla="*/ 2081606 h 2081607"/>
              <a:gd name="connsiteX17" fmla="*/ 6351206 w 11472001"/>
              <a:gd name="connsiteY17" fmla="*/ 1 h 2081607"/>
              <a:gd name="connsiteX18" fmla="*/ 7163987 w 11472001"/>
              <a:gd name="connsiteY18" fmla="*/ 1 h 2081607"/>
              <a:gd name="connsiteX19" fmla="*/ 5759927 w 11472001"/>
              <a:gd name="connsiteY19" fmla="*/ 2081606 h 2081607"/>
              <a:gd name="connsiteX20" fmla="*/ 4947146 w 11472001"/>
              <a:gd name="connsiteY20" fmla="*/ 2081606 h 2081607"/>
              <a:gd name="connsiteX21" fmla="*/ 11472001 w 11472001"/>
              <a:gd name="connsiteY21" fmla="*/ 0 h 2081607"/>
              <a:gd name="connsiteX22" fmla="*/ 11472000 w 11472001"/>
              <a:gd name="connsiteY22" fmla="*/ 1031412 h 2081607"/>
              <a:gd name="connsiteX23" fmla="*/ 10763636 w 11472001"/>
              <a:gd name="connsiteY23" fmla="*/ 2081605 h 2081607"/>
              <a:gd name="connsiteX24" fmla="*/ 9950852 w 11472001"/>
              <a:gd name="connsiteY24" fmla="*/ 2081606 h 2081607"/>
              <a:gd name="connsiteX25" fmla="*/ 11354913 w 11472001"/>
              <a:gd name="connsiteY25" fmla="*/ 1 h 2081607"/>
              <a:gd name="connsiteX26" fmla="*/ 8019108 w 11472001"/>
              <a:gd name="connsiteY26" fmla="*/ 0 h 2081607"/>
              <a:gd name="connsiteX27" fmla="*/ 8831890 w 11472001"/>
              <a:gd name="connsiteY27" fmla="*/ 0 h 2081607"/>
              <a:gd name="connsiteX28" fmla="*/ 7427831 w 11472001"/>
              <a:gd name="connsiteY28" fmla="*/ 2081606 h 2081607"/>
              <a:gd name="connsiteX29" fmla="*/ 6615048 w 11472001"/>
              <a:gd name="connsiteY29" fmla="*/ 2081606 h 208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472001" h="2081607">
                <a:moveTo>
                  <a:pt x="739754" y="889173"/>
                </a:moveTo>
                <a:lnTo>
                  <a:pt x="1552534" y="889173"/>
                </a:lnTo>
                <a:lnTo>
                  <a:pt x="748228" y="2081606"/>
                </a:lnTo>
                <a:lnTo>
                  <a:pt x="0" y="2081607"/>
                </a:lnTo>
                <a:lnTo>
                  <a:pt x="0" y="1985904"/>
                </a:lnTo>
                <a:close/>
                <a:moveTo>
                  <a:pt x="4075557" y="889173"/>
                </a:moveTo>
                <a:lnTo>
                  <a:pt x="4896329" y="889173"/>
                </a:lnTo>
                <a:lnTo>
                  <a:pt x="4092022" y="2081605"/>
                </a:lnTo>
                <a:lnTo>
                  <a:pt x="3271250" y="2081606"/>
                </a:lnTo>
                <a:close/>
                <a:moveTo>
                  <a:pt x="3220437" y="889173"/>
                </a:moveTo>
                <a:lnTo>
                  <a:pt x="2416130" y="2081606"/>
                </a:lnTo>
                <a:lnTo>
                  <a:pt x="1603349" y="2081607"/>
                </a:lnTo>
                <a:lnTo>
                  <a:pt x="2407655" y="889173"/>
                </a:lnTo>
                <a:close/>
                <a:moveTo>
                  <a:pt x="9687010" y="1"/>
                </a:moveTo>
                <a:lnTo>
                  <a:pt x="10499793" y="1"/>
                </a:lnTo>
                <a:lnTo>
                  <a:pt x="9095732" y="2081606"/>
                </a:lnTo>
                <a:lnTo>
                  <a:pt x="8282950" y="2081606"/>
                </a:lnTo>
                <a:close/>
                <a:moveTo>
                  <a:pt x="6351206" y="1"/>
                </a:moveTo>
                <a:lnTo>
                  <a:pt x="7163987" y="1"/>
                </a:lnTo>
                <a:lnTo>
                  <a:pt x="5759927" y="2081606"/>
                </a:lnTo>
                <a:lnTo>
                  <a:pt x="4947146" y="2081606"/>
                </a:lnTo>
                <a:close/>
                <a:moveTo>
                  <a:pt x="11472001" y="0"/>
                </a:moveTo>
                <a:lnTo>
                  <a:pt x="11472000" y="1031412"/>
                </a:lnTo>
                <a:lnTo>
                  <a:pt x="10763636" y="2081605"/>
                </a:lnTo>
                <a:lnTo>
                  <a:pt x="9950852" y="2081606"/>
                </a:lnTo>
                <a:lnTo>
                  <a:pt x="11354913" y="1"/>
                </a:lnTo>
                <a:close/>
                <a:moveTo>
                  <a:pt x="8019108" y="0"/>
                </a:moveTo>
                <a:lnTo>
                  <a:pt x="8831890" y="0"/>
                </a:lnTo>
                <a:lnTo>
                  <a:pt x="7427831" y="2081606"/>
                </a:lnTo>
                <a:lnTo>
                  <a:pt x="6615048" y="208160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Picture Placeholder 7">
            <a:extLst>
              <a:ext uri="{FF2B5EF4-FFF2-40B4-BE49-F238E27FC236}">
                <a16:creationId xmlns:a16="http://schemas.microsoft.com/office/drawing/2014/main" id="{AE15EED7-EE6A-B9E9-735C-D94C1355C534}"/>
              </a:ext>
            </a:extLst>
          </p:cNvPr>
          <p:cNvSpPr>
            <a:spLocks noGrp="1"/>
          </p:cNvSpPr>
          <p:nvPr>
            <p:ph type="pic" sz="quarter" idx="19" hasCustomPrompt="1"/>
          </p:nvPr>
        </p:nvSpPr>
        <p:spPr>
          <a:xfrm>
            <a:off x="5740778" y="1805897"/>
            <a:ext cx="6451222" cy="3934503"/>
          </a:xfrm>
          <a:custGeom>
            <a:avLst/>
            <a:gdLst>
              <a:gd name="connsiteX0" fmla="*/ 2663005 w 6451222"/>
              <a:gd name="connsiteY0" fmla="*/ 0 h 3934503"/>
              <a:gd name="connsiteX1" fmla="*/ 6451222 w 6451222"/>
              <a:gd name="connsiteY1" fmla="*/ 0 h 3934503"/>
              <a:gd name="connsiteX2" fmla="*/ 6451222 w 6451222"/>
              <a:gd name="connsiteY2" fmla="*/ 3934503 h 3934503"/>
              <a:gd name="connsiteX3" fmla="*/ 0 w 6451222"/>
              <a:gd name="connsiteY3" fmla="*/ 3934503 h 3934503"/>
            </a:gdLst>
            <a:ahLst/>
            <a:cxnLst>
              <a:cxn ang="0">
                <a:pos x="connsiteX0" y="connsiteY0"/>
              </a:cxn>
              <a:cxn ang="0">
                <a:pos x="connsiteX1" y="connsiteY1"/>
              </a:cxn>
              <a:cxn ang="0">
                <a:pos x="connsiteX2" y="connsiteY2"/>
              </a:cxn>
              <a:cxn ang="0">
                <a:pos x="connsiteX3" y="connsiteY3"/>
              </a:cxn>
            </a:cxnLst>
            <a:rect l="l" t="t" r="r" b="b"/>
            <a:pathLst>
              <a:path w="6451222" h="3934503">
                <a:moveTo>
                  <a:pt x="2663005" y="0"/>
                </a:moveTo>
                <a:lnTo>
                  <a:pt x="6451222" y="0"/>
                </a:lnTo>
                <a:lnTo>
                  <a:pt x="6451222" y="3934503"/>
                </a:lnTo>
                <a:lnTo>
                  <a:pt x="0" y="3934503"/>
                </a:lnTo>
                <a:close/>
              </a:path>
            </a:pathLst>
          </a:custGeom>
        </p:spPr>
        <p:txBody>
          <a:bodyPr wrap="square" anchor="ctr">
            <a:noAutofit/>
          </a:bodyPr>
          <a:lstStyle>
            <a:lvl1pPr marL="0" indent="0" algn="ctr">
              <a:buNone/>
              <a:defRPr sz="1100" i="1"/>
            </a:lvl1pPr>
          </a:lstStyle>
          <a:p>
            <a:r>
              <a:rPr lang="en-US" dirty="0"/>
              <a:t>For additional image needs see assets folder.</a:t>
            </a:r>
            <a:br>
              <a:rPr lang="en-US" dirty="0"/>
            </a:br>
            <a:r>
              <a:rPr lang="en-US" dirty="0"/>
              <a:t>INSERT OR DRAG &amp; DROP YOUR IMAGE HERE.</a:t>
            </a:r>
          </a:p>
        </p:txBody>
      </p:sp>
      <p:sp>
        <p:nvSpPr>
          <p:cNvPr id="11" name="Text Placeholder 9">
            <a:extLst>
              <a:ext uri="{FF2B5EF4-FFF2-40B4-BE49-F238E27FC236}">
                <a16:creationId xmlns:a16="http://schemas.microsoft.com/office/drawing/2014/main" id="{43E1F991-1CCD-E921-4DAA-3EA802EEB42A}"/>
              </a:ext>
            </a:extLst>
          </p:cNvPr>
          <p:cNvSpPr>
            <a:spLocks noGrp="1"/>
          </p:cNvSpPr>
          <p:nvPr>
            <p:ph type="body" sz="quarter" idx="13"/>
          </p:nvPr>
        </p:nvSpPr>
        <p:spPr>
          <a:xfrm>
            <a:off x="608013" y="1048064"/>
            <a:ext cx="10987087" cy="216000"/>
          </a:xfrm>
        </p:spPr>
        <p:txBody>
          <a:bodyPr>
            <a:noAutofit/>
          </a:bodyPr>
          <a:lstStyle>
            <a:lvl1pPr marL="0" indent="0">
              <a:lnSpc>
                <a:spcPct val="85000"/>
              </a:lnSpc>
              <a:spcBef>
                <a:spcPts val="0"/>
              </a:spcBef>
              <a:buNone/>
              <a:defRPr sz="2200" cap="all" baseline="0">
                <a:solidFill>
                  <a:schemeClr val="accent1"/>
                </a:solidFill>
              </a:defRPr>
            </a:lvl1pPr>
          </a:lstStyle>
          <a:p>
            <a:pPr lvl="0"/>
            <a:r>
              <a:rPr lang="en-US" dirty="0"/>
              <a:t>Click to edit Master text styles</a:t>
            </a:r>
          </a:p>
        </p:txBody>
      </p:sp>
      <p:sp>
        <p:nvSpPr>
          <p:cNvPr id="14" name="Slide Number Placeholder 6">
            <a:extLst>
              <a:ext uri="{FF2B5EF4-FFF2-40B4-BE49-F238E27FC236}">
                <a16:creationId xmlns:a16="http://schemas.microsoft.com/office/drawing/2014/main" id="{67995026-F047-74F3-DCD2-260930579780}"/>
              </a:ext>
            </a:extLst>
          </p:cNvPr>
          <p:cNvSpPr>
            <a:spLocks noGrp="1"/>
          </p:cNvSpPr>
          <p:nvPr>
            <p:ph type="sldNum" sz="quarter" idx="16"/>
          </p:nvPr>
        </p:nvSpPr>
        <p:spPr>
          <a:xfrm>
            <a:off x="11461749" y="5740400"/>
            <a:ext cx="730251" cy="1117600"/>
          </a:xfrm>
        </p:spPr>
        <p:txBody>
          <a:bodyPr/>
          <a:lstStyle/>
          <a:p>
            <a:fld id="{D04C646A-21F2-4982-A82E-3CAE6AE06C52}" type="slidenum">
              <a:rPr lang="en-US" smtClean="0"/>
              <a:pPr/>
              <a:t>‹#›</a:t>
            </a:fld>
            <a:endParaRPr lang="en-US"/>
          </a:p>
        </p:txBody>
      </p:sp>
      <p:sp>
        <p:nvSpPr>
          <p:cNvPr id="2" name="Title 1">
            <a:extLst>
              <a:ext uri="{FF2B5EF4-FFF2-40B4-BE49-F238E27FC236}">
                <a16:creationId xmlns:a16="http://schemas.microsoft.com/office/drawing/2014/main" id="{4295D8AB-725D-2387-51A3-CC588E2AECFB}"/>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12620A05-C1EB-2B6A-3D00-17B64826EE34}"/>
              </a:ext>
            </a:extLst>
          </p:cNvPr>
          <p:cNvSpPr>
            <a:spLocks noGrp="1"/>
          </p:cNvSpPr>
          <p:nvPr>
            <p:ph type="dt" sz="half" idx="20"/>
          </p:nvPr>
        </p:nvSpPr>
        <p:spPr/>
        <p:txBody>
          <a:bodyPr/>
          <a:lstStyle/>
          <a:p>
            <a:r>
              <a:rPr lang="en-US"/>
              <a:t>02/13/2023</a:t>
            </a:r>
            <a:endParaRPr lang="en-GB"/>
          </a:p>
        </p:txBody>
      </p:sp>
      <p:sp>
        <p:nvSpPr>
          <p:cNvPr id="5" name="Footer Placeholder 4">
            <a:extLst>
              <a:ext uri="{FF2B5EF4-FFF2-40B4-BE49-F238E27FC236}">
                <a16:creationId xmlns:a16="http://schemas.microsoft.com/office/drawing/2014/main" id="{51FF562F-D790-9E15-CC64-CE43E340282F}"/>
              </a:ext>
            </a:extLst>
          </p:cNvPr>
          <p:cNvSpPr>
            <a:spLocks noGrp="1"/>
          </p:cNvSpPr>
          <p:nvPr>
            <p:ph type="ftr" sz="quarter" idx="21"/>
          </p:nvPr>
        </p:nvSpPr>
        <p:spPr/>
        <p:txBody>
          <a:bodyPr/>
          <a:lstStyle/>
          <a:p>
            <a:r>
              <a:rPr lang="en-US"/>
              <a:t>TEKTRONIX CONFIDENTIAL</a:t>
            </a:r>
            <a:endParaRPr lang="en-US" dirty="0"/>
          </a:p>
        </p:txBody>
      </p:sp>
      <p:pic>
        <p:nvPicPr>
          <p:cNvPr id="6" name="Picture 5">
            <a:extLst>
              <a:ext uri="{FF2B5EF4-FFF2-40B4-BE49-F238E27FC236}">
                <a16:creationId xmlns:a16="http://schemas.microsoft.com/office/drawing/2014/main" id="{CF28FEC8-CB97-6A31-24DA-8BF51FB7355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5687" y="6330101"/>
            <a:ext cx="274832" cy="274832"/>
          </a:xfrm>
          <a:prstGeom prst="rect">
            <a:avLst/>
          </a:prstGeom>
        </p:spPr>
      </p:pic>
      <p:sp>
        <p:nvSpPr>
          <p:cNvPr id="7" name="Text Placeholder 2">
            <a:extLst>
              <a:ext uri="{FF2B5EF4-FFF2-40B4-BE49-F238E27FC236}">
                <a16:creationId xmlns:a16="http://schemas.microsoft.com/office/drawing/2014/main" id="{D3F9A9A3-46A1-E0FE-F95A-150D4D9EB759}"/>
              </a:ext>
            </a:extLst>
          </p:cNvPr>
          <p:cNvSpPr>
            <a:spLocks noGrp="1"/>
          </p:cNvSpPr>
          <p:nvPr>
            <p:ph idx="1"/>
          </p:nvPr>
        </p:nvSpPr>
        <p:spPr>
          <a:xfrm>
            <a:off x="608013" y="1533525"/>
            <a:ext cx="5272087" cy="457255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0339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43E1F991-1CCD-E921-4DAA-3EA802EEB42A}"/>
              </a:ext>
            </a:extLst>
          </p:cNvPr>
          <p:cNvSpPr>
            <a:spLocks noGrp="1"/>
          </p:cNvSpPr>
          <p:nvPr>
            <p:ph type="body" sz="quarter" idx="13"/>
          </p:nvPr>
        </p:nvSpPr>
        <p:spPr>
          <a:xfrm>
            <a:off x="608013" y="1048064"/>
            <a:ext cx="10987087" cy="216000"/>
          </a:xfrm>
        </p:spPr>
        <p:txBody>
          <a:bodyPr/>
          <a:lstStyle>
            <a:lvl1pPr marL="0" indent="0">
              <a:lnSpc>
                <a:spcPct val="85000"/>
              </a:lnSpc>
              <a:spcBef>
                <a:spcPts val="0"/>
              </a:spcBef>
              <a:buNone/>
              <a:defRPr sz="2200" cap="all" baseline="0">
                <a:solidFill>
                  <a:schemeClr val="accent1"/>
                </a:solidFill>
              </a:defRPr>
            </a:lvl1pPr>
          </a:lstStyle>
          <a:p>
            <a:pPr lvl="0"/>
            <a:r>
              <a:rPr lang="en-US" dirty="0"/>
              <a:t>Click to edit Master text styles</a:t>
            </a:r>
          </a:p>
        </p:txBody>
      </p:sp>
      <p:sp>
        <p:nvSpPr>
          <p:cNvPr id="14" name="Slide Number Placeholder 6">
            <a:extLst>
              <a:ext uri="{FF2B5EF4-FFF2-40B4-BE49-F238E27FC236}">
                <a16:creationId xmlns:a16="http://schemas.microsoft.com/office/drawing/2014/main" id="{67995026-F047-74F3-DCD2-260930579780}"/>
              </a:ext>
            </a:extLst>
          </p:cNvPr>
          <p:cNvSpPr>
            <a:spLocks noGrp="1"/>
          </p:cNvSpPr>
          <p:nvPr>
            <p:ph type="sldNum" sz="quarter" idx="16"/>
          </p:nvPr>
        </p:nvSpPr>
        <p:spPr>
          <a:xfrm>
            <a:off x="11461749" y="5740400"/>
            <a:ext cx="730251" cy="1117600"/>
          </a:xfrm>
        </p:spPr>
        <p:txBody>
          <a:bodyPr/>
          <a:lstStyle/>
          <a:p>
            <a:fld id="{D04C646A-21F2-4982-A82E-3CAE6AE06C52}" type="slidenum">
              <a:rPr lang="en-US" smtClean="0"/>
              <a:pPr/>
              <a:t>‹#›</a:t>
            </a:fld>
            <a:endParaRPr lang="en-US"/>
          </a:p>
        </p:txBody>
      </p:sp>
      <p:sp>
        <p:nvSpPr>
          <p:cNvPr id="2" name="Title 1">
            <a:extLst>
              <a:ext uri="{FF2B5EF4-FFF2-40B4-BE49-F238E27FC236}">
                <a16:creationId xmlns:a16="http://schemas.microsoft.com/office/drawing/2014/main" id="{4295D8AB-725D-2387-51A3-CC588E2AECFB}"/>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2C18BD6-55FF-6A4A-D985-85E0B0F0A39B}"/>
              </a:ext>
            </a:extLst>
          </p:cNvPr>
          <p:cNvSpPr>
            <a:spLocks noGrp="1"/>
          </p:cNvSpPr>
          <p:nvPr>
            <p:ph type="dt" sz="half" idx="17"/>
          </p:nvPr>
        </p:nvSpPr>
        <p:spPr/>
        <p:txBody>
          <a:bodyPr/>
          <a:lstStyle/>
          <a:p>
            <a:r>
              <a:rPr lang="en-US"/>
              <a:t>02/13/2023</a:t>
            </a:r>
            <a:endParaRPr lang="en-GB"/>
          </a:p>
        </p:txBody>
      </p:sp>
      <p:sp>
        <p:nvSpPr>
          <p:cNvPr id="4" name="Footer Placeholder 3">
            <a:extLst>
              <a:ext uri="{FF2B5EF4-FFF2-40B4-BE49-F238E27FC236}">
                <a16:creationId xmlns:a16="http://schemas.microsoft.com/office/drawing/2014/main" id="{8DDF65D4-C424-0F17-E108-5B26CD7B46F5}"/>
              </a:ext>
            </a:extLst>
          </p:cNvPr>
          <p:cNvSpPr>
            <a:spLocks noGrp="1"/>
          </p:cNvSpPr>
          <p:nvPr>
            <p:ph type="ftr" sz="quarter" idx="18"/>
          </p:nvPr>
        </p:nvSpPr>
        <p:spPr/>
        <p:txBody>
          <a:bodyPr/>
          <a:lstStyle/>
          <a:p>
            <a:r>
              <a:rPr lang="en-US"/>
              <a:t>TEKTRONIX CONFIDENTIAL</a:t>
            </a:r>
            <a:endParaRPr lang="en-US" dirty="0"/>
          </a:p>
        </p:txBody>
      </p:sp>
    </p:spTree>
    <p:extLst>
      <p:ext uri="{BB962C8B-B14F-4D97-AF65-F5344CB8AC3E}">
        <p14:creationId xmlns:p14="http://schemas.microsoft.com/office/powerpoint/2010/main" val="235791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3F4600-6AD7-B29F-25F6-1755D778C5E3}"/>
              </a:ext>
            </a:extLst>
          </p:cNvPr>
          <p:cNvSpPr>
            <a:spLocks noGrp="1"/>
          </p:cNvSpPr>
          <p:nvPr>
            <p:ph type="dt" sz="half" idx="10"/>
          </p:nvPr>
        </p:nvSpPr>
        <p:spPr/>
        <p:txBody>
          <a:bodyPr/>
          <a:lstStyle/>
          <a:p>
            <a:r>
              <a:rPr lang="en-US"/>
              <a:t>02/13/2023</a:t>
            </a:r>
            <a:endParaRPr lang="en-GB"/>
          </a:p>
        </p:txBody>
      </p:sp>
      <p:sp>
        <p:nvSpPr>
          <p:cNvPr id="3" name="Footer Placeholder 2">
            <a:extLst>
              <a:ext uri="{FF2B5EF4-FFF2-40B4-BE49-F238E27FC236}">
                <a16:creationId xmlns:a16="http://schemas.microsoft.com/office/drawing/2014/main" id="{80CD6A4C-F8FA-B4C8-EA08-D3543B4ADE4F}"/>
              </a:ext>
            </a:extLst>
          </p:cNvPr>
          <p:cNvSpPr>
            <a:spLocks noGrp="1"/>
          </p:cNvSpPr>
          <p:nvPr>
            <p:ph type="ftr" sz="quarter" idx="11"/>
          </p:nvPr>
        </p:nvSpPr>
        <p:spPr/>
        <p:txBody>
          <a:bodyPr/>
          <a:lstStyle/>
          <a:p>
            <a:r>
              <a:rPr lang="en-US"/>
              <a:t>TEKTRONIX CONFIDENTIAL</a:t>
            </a:r>
            <a:endParaRPr lang="en-US" dirty="0"/>
          </a:p>
        </p:txBody>
      </p:sp>
      <p:sp>
        <p:nvSpPr>
          <p:cNvPr id="4" name="Slide Number Placeholder 3">
            <a:extLst>
              <a:ext uri="{FF2B5EF4-FFF2-40B4-BE49-F238E27FC236}">
                <a16:creationId xmlns:a16="http://schemas.microsoft.com/office/drawing/2014/main" id="{A062FE31-1532-4E7A-C5F3-1D16FBBCD7E3}"/>
              </a:ext>
            </a:extLst>
          </p:cNvPr>
          <p:cNvSpPr>
            <a:spLocks noGrp="1"/>
          </p:cNvSpPr>
          <p:nvPr>
            <p:ph type="sldNum" sz="quarter" idx="12"/>
          </p:nvPr>
        </p:nvSpPr>
        <p:spPr/>
        <p:txBody>
          <a:bodyPr/>
          <a:lstStyle/>
          <a:p>
            <a:fld id="{D04C646A-21F2-4982-A82E-3CAE6AE06C52}" type="slidenum">
              <a:rPr lang="en-US" smtClean="0"/>
              <a:pPr/>
              <a:t>‹#›</a:t>
            </a:fld>
            <a:endParaRPr lang="en-US"/>
          </a:p>
        </p:txBody>
      </p:sp>
    </p:spTree>
    <p:extLst>
      <p:ext uri="{BB962C8B-B14F-4D97-AF65-F5344CB8AC3E}">
        <p14:creationId xmlns:p14="http://schemas.microsoft.com/office/powerpoint/2010/main" val="162907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Freeform: Shape 10">
            <a:extLst>
              <a:ext uri="{FF2B5EF4-FFF2-40B4-BE49-F238E27FC236}">
                <a16:creationId xmlns:a16="http://schemas.microsoft.com/office/drawing/2014/main" id="{DC525AFB-9A3D-F110-36D1-BF248E4DB37C}"/>
              </a:ext>
            </a:extLst>
          </p:cNvPr>
          <p:cNvSpPr/>
          <p:nvPr userDrawn="1"/>
        </p:nvSpPr>
        <p:spPr>
          <a:xfrm>
            <a:off x="-794" y="0"/>
            <a:ext cx="12192000" cy="6858000"/>
          </a:xfrm>
          <a:custGeom>
            <a:avLst/>
            <a:gdLst>
              <a:gd name="connsiteX0" fmla="*/ 0 w 11472000"/>
              <a:gd name="connsiteY0" fmla="*/ 0 h 6138000"/>
              <a:gd name="connsiteX1" fmla="*/ 11472000 w 11472000"/>
              <a:gd name="connsiteY1" fmla="*/ 0 h 6138000"/>
              <a:gd name="connsiteX2" fmla="*/ 11472000 w 11472000"/>
              <a:gd name="connsiteY2" fmla="*/ 6138000 h 6138000"/>
              <a:gd name="connsiteX3" fmla="*/ 0 w 11472000"/>
              <a:gd name="connsiteY3" fmla="*/ 6138000 h 6138000"/>
            </a:gdLst>
            <a:ahLst/>
            <a:cxnLst>
              <a:cxn ang="0">
                <a:pos x="connsiteX0" y="connsiteY0"/>
              </a:cxn>
              <a:cxn ang="0">
                <a:pos x="connsiteX1" y="connsiteY1"/>
              </a:cxn>
              <a:cxn ang="0">
                <a:pos x="connsiteX2" y="connsiteY2"/>
              </a:cxn>
              <a:cxn ang="0">
                <a:pos x="connsiteX3" y="connsiteY3"/>
              </a:cxn>
            </a:cxnLst>
            <a:rect l="l" t="t" r="r" b="b"/>
            <a:pathLst>
              <a:path w="11472000" h="6138000">
                <a:moveTo>
                  <a:pt x="0" y="0"/>
                </a:moveTo>
                <a:lnTo>
                  <a:pt x="11472000" y="0"/>
                </a:lnTo>
                <a:lnTo>
                  <a:pt x="11472000" y="6138000"/>
                </a:lnTo>
                <a:lnTo>
                  <a:pt x="0" y="613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3" name="Freeform: Shape 12">
            <a:extLst>
              <a:ext uri="{FF2B5EF4-FFF2-40B4-BE49-F238E27FC236}">
                <a16:creationId xmlns:a16="http://schemas.microsoft.com/office/drawing/2014/main" id="{CF99A179-EF6E-521E-BF5A-18EF9A0DD783}"/>
              </a:ext>
            </a:extLst>
          </p:cNvPr>
          <p:cNvSpPr/>
          <p:nvPr userDrawn="1"/>
        </p:nvSpPr>
        <p:spPr>
          <a:xfrm>
            <a:off x="24485" y="4776055"/>
            <a:ext cx="11472001" cy="2081607"/>
          </a:xfrm>
          <a:custGeom>
            <a:avLst/>
            <a:gdLst>
              <a:gd name="connsiteX0" fmla="*/ 739754 w 11472001"/>
              <a:gd name="connsiteY0" fmla="*/ 889173 h 2081607"/>
              <a:gd name="connsiteX1" fmla="*/ 1552534 w 11472001"/>
              <a:gd name="connsiteY1" fmla="*/ 889173 h 2081607"/>
              <a:gd name="connsiteX2" fmla="*/ 748228 w 11472001"/>
              <a:gd name="connsiteY2" fmla="*/ 2081606 h 2081607"/>
              <a:gd name="connsiteX3" fmla="*/ 0 w 11472001"/>
              <a:gd name="connsiteY3" fmla="*/ 2081607 h 2081607"/>
              <a:gd name="connsiteX4" fmla="*/ 0 w 11472001"/>
              <a:gd name="connsiteY4" fmla="*/ 1985904 h 2081607"/>
              <a:gd name="connsiteX5" fmla="*/ 4075557 w 11472001"/>
              <a:gd name="connsiteY5" fmla="*/ 889173 h 2081607"/>
              <a:gd name="connsiteX6" fmla="*/ 4896329 w 11472001"/>
              <a:gd name="connsiteY6" fmla="*/ 889173 h 2081607"/>
              <a:gd name="connsiteX7" fmla="*/ 4092022 w 11472001"/>
              <a:gd name="connsiteY7" fmla="*/ 2081605 h 2081607"/>
              <a:gd name="connsiteX8" fmla="*/ 3271250 w 11472001"/>
              <a:gd name="connsiteY8" fmla="*/ 2081606 h 2081607"/>
              <a:gd name="connsiteX9" fmla="*/ 3220437 w 11472001"/>
              <a:gd name="connsiteY9" fmla="*/ 889173 h 2081607"/>
              <a:gd name="connsiteX10" fmla="*/ 2416130 w 11472001"/>
              <a:gd name="connsiteY10" fmla="*/ 2081606 h 2081607"/>
              <a:gd name="connsiteX11" fmla="*/ 1603349 w 11472001"/>
              <a:gd name="connsiteY11" fmla="*/ 2081607 h 2081607"/>
              <a:gd name="connsiteX12" fmla="*/ 2407655 w 11472001"/>
              <a:gd name="connsiteY12" fmla="*/ 889173 h 2081607"/>
              <a:gd name="connsiteX13" fmla="*/ 9687010 w 11472001"/>
              <a:gd name="connsiteY13" fmla="*/ 1 h 2081607"/>
              <a:gd name="connsiteX14" fmla="*/ 10499793 w 11472001"/>
              <a:gd name="connsiteY14" fmla="*/ 1 h 2081607"/>
              <a:gd name="connsiteX15" fmla="*/ 9095732 w 11472001"/>
              <a:gd name="connsiteY15" fmla="*/ 2081606 h 2081607"/>
              <a:gd name="connsiteX16" fmla="*/ 8282950 w 11472001"/>
              <a:gd name="connsiteY16" fmla="*/ 2081606 h 2081607"/>
              <a:gd name="connsiteX17" fmla="*/ 6351206 w 11472001"/>
              <a:gd name="connsiteY17" fmla="*/ 1 h 2081607"/>
              <a:gd name="connsiteX18" fmla="*/ 7163987 w 11472001"/>
              <a:gd name="connsiteY18" fmla="*/ 1 h 2081607"/>
              <a:gd name="connsiteX19" fmla="*/ 5759927 w 11472001"/>
              <a:gd name="connsiteY19" fmla="*/ 2081606 h 2081607"/>
              <a:gd name="connsiteX20" fmla="*/ 4947146 w 11472001"/>
              <a:gd name="connsiteY20" fmla="*/ 2081606 h 2081607"/>
              <a:gd name="connsiteX21" fmla="*/ 11472001 w 11472001"/>
              <a:gd name="connsiteY21" fmla="*/ 0 h 2081607"/>
              <a:gd name="connsiteX22" fmla="*/ 11472000 w 11472001"/>
              <a:gd name="connsiteY22" fmla="*/ 1031412 h 2081607"/>
              <a:gd name="connsiteX23" fmla="*/ 10763636 w 11472001"/>
              <a:gd name="connsiteY23" fmla="*/ 2081605 h 2081607"/>
              <a:gd name="connsiteX24" fmla="*/ 9950852 w 11472001"/>
              <a:gd name="connsiteY24" fmla="*/ 2081606 h 2081607"/>
              <a:gd name="connsiteX25" fmla="*/ 11354913 w 11472001"/>
              <a:gd name="connsiteY25" fmla="*/ 1 h 2081607"/>
              <a:gd name="connsiteX26" fmla="*/ 8019108 w 11472001"/>
              <a:gd name="connsiteY26" fmla="*/ 0 h 2081607"/>
              <a:gd name="connsiteX27" fmla="*/ 8831890 w 11472001"/>
              <a:gd name="connsiteY27" fmla="*/ 0 h 2081607"/>
              <a:gd name="connsiteX28" fmla="*/ 7427831 w 11472001"/>
              <a:gd name="connsiteY28" fmla="*/ 2081606 h 2081607"/>
              <a:gd name="connsiteX29" fmla="*/ 6615048 w 11472001"/>
              <a:gd name="connsiteY29" fmla="*/ 2081606 h 208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472001" h="2081607">
                <a:moveTo>
                  <a:pt x="739754" y="889173"/>
                </a:moveTo>
                <a:lnTo>
                  <a:pt x="1552534" y="889173"/>
                </a:lnTo>
                <a:lnTo>
                  <a:pt x="748228" y="2081606"/>
                </a:lnTo>
                <a:lnTo>
                  <a:pt x="0" y="2081607"/>
                </a:lnTo>
                <a:lnTo>
                  <a:pt x="0" y="1985904"/>
                </a:lnTo>
                <a:close/>
                <a:moveTo>
                  <a:pt x="4075557" y="889173"/>
                </a:moveTo>
                <a:lnTo>
                  <a:pt x="4896329" y="889173"/>
                </a:lnTo>
                <a:lnTo>
                  <a:pt x="4092022" y="2081605"/>
                </a:lnTo>
                <a:lnTo>
                  <a:pt x="3271250" y="2081606"/>
                </a:lnTo>
                <a:close/>
                <a:moveTo>
                  <a:pt x="3220437" y="889173"/>
                </a:moveTo>
                <a:lnTo>
                  <a:pt x="2416130" y="2081606"/>
                </a:lnTo>
                <a:lnTo>
                  <a:pt x="1603349" y="2081607"/>
                </a:lnTo>
                <a:lnTo>
                  <a:pt x="2407655" y="889173"/>
                </a:lnTo>
                <a:close/>
                <a:moveTo>
                  <a:pt x="9687010" y="1"/>
                </a:moveTo>
                <a:lnTo>
                  <a:pt x="10499793" y="1"/>
                </a:lnTo>
                <a:lnTo>
                  <a:pt x="9095732" y="2081606"/>
                </a:lnTo>
                <a:lnTo>
                  <a:pt x="8282950" y="2081606"/>
                </a:lnTo>
                <a:close/>
                <a:moveTo>
                  <a:pt x="6351206" y="1"/>
                </a:moveTo>
                <a:lnTo>
                  <a:pt x="7163987" y="1"/>
                </a:lnTo>
                <a:lnTo>
                  <a:pt x="5759927" y="2081606"/>
                </a:lnTo>
                <a:lnTo>
                  <a:pt x="4947146" y="2081606"/>
                </a:lnTo>
                <a:close/>
                <a:moveTo>
                  <a:pt x="11472001" y="0"/>
                </a:moveTo>
                <a:lnTo>
                  <a:pt x="11472000" y="1031412"/>
                </a:lnTo>
                <a:lnTo>
                  <a:pt x="10763636" y="2081605"/>
                </a:lnTo>
                <a:lnTo>
                  <a:pt x="9950852" y="2081606"/>
                </a:lnTo>
                <a:lnTo>
                  <a:pt x="11354913" y="1"/>
                </a:lnTo>
                <a:close/>
                <a:moveTo>
                  <a:pt x="8019108" y="0"/>
                </a:moveTo>
                <a:lnTo>
                  <a:pt x="8831890" y="0"/>
                </a:lnTo>
                <a:lnTo>
                  <a:pt x="7427831" y="2081606"/>
                </a:lnTo>
                <a:lnTo>
                  <a:pt x="6615048" y="2081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 Placeholder 10">
            <a:extLst>
              <a:ext uri="{FF2B5EF4-FFF2-40B4-BE49-F238E27FC236}">
                <a16:creationId xmlns:a16="http://schemas.microsoft.com/office/drawing/2014/main" id="{80C6F6C0-66B3-1480-80DD-A856000251C0}"/>
              </a:ext>
            </a:extLst>
          </p:cNvPr>
          <p:cNvSpPr>
            <a:spLocks noGrp="1"/>
          </p:cNvSpPr>
          <p:nvPr>
            <p:ph type="body" sz="quarter" idx="12" hasCustomPrompt="1"/>
          </p:nvPr>
        </p:nvSpPr>
        <p:spPr>
          <a:xfrm>
            <a:off x="6992532" y="1268413"/>
            <a:ext cx="4589868" cy="4859422"/>
          </a:xfrm>
        </p:spPr>
        <p:txBody>
          <a:bodyPr>
            <a:normAutofit/>
          </a:bodyPr>
          <a:lstStyle>
            <a:lvl1pPr marL="0" indent="0">
              <a:buNone/>
              <a:defRPr sz="2000"/>
            </a:lvl1pPr>
            <a:lvl2pPr marL="458777" indent="0">
              <a:buNone/>
              <a:defRPr/>
            </a:lvl2pPr>
            <a:lvl3pPr marL="803255" indent="0">
              <a:buNone/>
              <a:defRPr/>
            </a:lvl3pPr>
            <a:lvl4pPr marL="1146146" indent="0">
              <a:buNone/>
              <a:defRPr/>
            </a:lvl4pPr>
            <a:lvl5pPr marL="1482689" indent="0">
              <a:buNone/>
              <a:defRPr/>
            </a:lvl5pPr>
          </a:lstStyle>
          <a:p>
            <a:pPr lvl="0"/>
            <a:r>
              <a:rPr lang="en-US" dirty="0"/>
              <a:t>Contact Details</a:t>
            </a:r>
          </a:p>
        </p:txBody>
      </p:sp>
      <p:sp>
        <p:nvSpPr>
          <p:cNvPr id="3" name="Slide Number Placeholder 2">
            <a:extLst>
              <a:ext uri="{FF2B5EF4-FFF2-40B4-BE49-F238E27FC236}">
                <a16:creationId xmlns:a16="http://schemas.microsoft.com/office/drawing/2014/main" id="{3768040F-1F5D-F46A-EB2C-9A1934301B37}"/>
              </a:ext>
            </a:extLst>
          </p:cNvPr>
          <p:cNvSpPr>
            <a:spLocks noGrp="1"/>
          </p:cNvSpPr>
          <p:nvPr>
            <p:ph type="sldNum" sz="quarter" idx="10"/>
          </p:nvPr>
        </p:nvSpPr>
        <p:spPr/>
        <p:txBody>
          <a:bodyPr/>
          <a:lstStyle/>
          <a:p>
            <a:fld id="{D04C646A-21F2-4982-A82E-3CAE6AE06C52}" type="slidenum">
              <a:rPr lang="en-US" smtClean="0"/>
              <a:pPr/>
              <a:t>‹#›</a:t>
            </a:fld>
            <a:endParaRPr lang="en-US"/>
          </a:p>
        </p:txBody>
      </p:sp>
      <p:sp>
        <p:nvSpPr>
          <p:cNvPr id="6" name="Title 5">
            <a:extLst>
              <a:ext uri="{FF2B5EF4-FFF2-40B4-BE49-F238E27FC236}">
                <a16:creationId xmlns:a16="http://schemas.microsoft.com/office/drawing/2014/main" id="{1799AE86-FF58-9D19-D774-1CE850B2FD2A}"/>
              </a:ext>
            </a:extLst>
          </p:cNvPr>
          <p:cNvSpPr txBox="1">
            <a:spLocks/>
          </p:cNvSpPr>
          <p:nvPr userDrawn="1"/>
        </p:nvSpPr>
        <p:spPr>
          <a:xfrm>
            <a:off x="1333500" y="1457127"/>
            <a:ext cx="4325532" cy="1971873"/>
          </a:xfrm>
          <a:prstGeom prst="rect">
            <a:avLst/>
          </a:prstGeom>
        </p:spPr>
        <p:txBody>
          <a:bodyPr lIns="0" tIns="0" rIns="0" bIns="0" anchor="t">
            <a:noAutofit/>
          </a:bodyPr>
          <a:lstStyle>
            <a:lvl1pPr algn="l" defTabSz="914400" rtl="0" eaLnBrk="1" latinLnBrk="0" hangingPunct="1">
              <a:lnSpc>
                <a:spcPct val="100000"/>
              </a:lnSpc>
              <a:spcBef>
                <a:spcPct val="0"/>
              </a:spcBef>
              <a:buNone/>
              <a:defRPr sz="4000" b="1" kern="1200">
                <a:solidFill>
                  <a:srgbClr val="3E434A"/>
                </a:solidFill>
                <a:latin typeface="+mn-lt" panose="020B0604020202020204" pitchFamily="34" charset="0"/>
                <a:ea typeface="+mj-ea"/>
                <a:cs typeface="+mn-lt" panose="020B0604020202020204" pitchFamily="34" charset="0"/>
              </a:defRPr>
            </a:lvl1pPr>
          </a:lstStyle>
          <a:p>
            <a:pPr algn="r">
              <a:lnSpc>
                <a:spcPct val="65000"/>
              </a:lnSpc>
            </a:pPr>
            <a:r>
              <a:rPr lang="en-ZA" sz="9600" spc="-300" dirty="0">
                <a:solidFill>
                  <a:schemeClr val="accent1"/>
                </a:solidFill>
              </a:rPr>
              <a:t>THANK</a:t>
            </a:r>
            <a:endParaRPr lang="en-US" sz="9600" dirty="0">
              <a:solidFill>
                <a:schemeClr val="accent1"/>
              </a:solidFill>
            </a:endParaRPr>
          </a:p>
          <a:p>
            <a:pPr algn="r">
              <a:lnSpc>
                <a:spcPct val="65000"/>
              </a:lnSpc>
            </a:pPr>
            <a:r>
              <a:rPr lang="en-ZA" sz="9600" spc="-300" dirty="0">
                <a:solidFill>
                  <a:schemeClr val="accent2"/>
                </a:solidFill>
              </a:rPr>
              <a:t>YOU</a:t>
            </a:r>
            <a:endParaRPr lang="en-ZA" sz="9600" dirty="0">
              <a:solidFill>
                <a:schemeClr val="accent2"/>
              </a:solidFill>
            </a:endParaRPr>
          </a:p>
        </p:txBody>
      </p:sp>
      <p:pic>
        <p:nvPicPr>
          <p:cNvPr id="10" name="Picture 9" descr="Icon&#10;&#10;Description automatically generated">
            <a:extLst>
              <a:ext uri="{FF2B5EF4-FFF2-40B4-BE49-F238E27FC236}">
                <a16:creationId xmlns:a16="http://schemas.microsoft.com/office/drawing/2014/main" id="{2F98C645-8196-36A2-557F-BE2066A2DF9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24308" y="963693"/>
            <a:ext cx="1470363" cy="132827"/>
          </a:xfrm>
          <a:prstGeom prst="rect">
            <a:avLst/>
          </a:prstGeom>
        </p:spPr>
      </p:pic>
      <p:sp>
        <p:nvSpPr>
          <p:cNvPr id="2" name="Date Placeholder 1">
            <a:extLst>
              <a:ext uri="{FF2B5EF4-FFF2-40B4-BE49-F238E27FC236}">
                <a16:creationId xmlns:a16="http://schemas.microsoft.com/office/drawing/2014/main" id="{7B286C24-8D46-9CF6-B82E-6C2EE8687C11}"/>
              </a:ext>
            </a:extLst>
          </p:cNvPr>
          <p:cNvSpPr>
            <a:spLocks noGrp="1"/>
          </p:cNvSpPr>
          <p:nvPr>
            <p:ph type="dt" sz="half" idx="13"/>
          </p:nvPr>
        </p:nvSpPr>
        <p:spPr/>
        <p:txBody>
          <a:bodyPr/>
          <a:lstStyle/>
          <a:p>
            <a:r>
              <a:rPr lang="en-US"/>
              <a:t>02/13/2023</a:t>
            </a:r>
            <a:endParaRPr lang="en-GB"/>
          </a:p>
        </p:txBody>
      </p:sp>
      <p:sp>
        <p:nvSpPr>
          <p:cNvPr id="7" name="Footer Placeholder 6">
            <a:extLst>
              <a:ext uri="{FF2B5EF4-FFF2-40B4-BE49-F238E27FC236}">
                <a16:creationId xmlns:a16="http://schemas.microsoft.com/office/drawing/2014/main" id="{60082A2E-DDC0-7603-8444-01C06B9CD427}"/>
              </a:ext>
            </a:extLst>
          </p:cNvPr>
          <p:cNvSpPr>
            <a:spLocks noGrp="1"/>
          </p:cNvSpPr>
          <p:nvPr>
            <p:ph type="ftr" sz="quarter" idx="14"/>
          </p:nvPr>
        </p:nvSpPr>
        <p:spPr/>
        <p:txBody>
          <a:bodyPr/>
          <a:lstStyle/>
          <a:p>
            <a:r>
              <a:rPr lang="en-US"/>
              <a:t>TEKTRONIX CONFIDENTIAL</a:t>
            </a:r>
            <a:endParaRPr lang="en-US" dirty="0"/>
          </a:p>
        </p:txBody>
      </p:sp>
      <p:pic>
        <p:nvPicPr>
          <p:cNvPr id="8" name="Picture 7">
            <a:extLst>
              <a:ext uri="{FF2B5EF4-FFF2-40B4-BE49-F238E27FC236}">
                <a16:creationId xmlns:a16="http://schemas.microsoft.com/office/drawing/2014/main" id="{7135EAF9-AF19-1747-EC01-966F46EF4B2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5687" y="6330101"/>
            <a:ext cx="274832" cy="274832"/>
          </a:xfrm>
          <a:prstGeom prst="rect">
            <a:avLst/>
          </a:prstGeom>
        </p:spPr>
      </p:pic>
    </p:spTree>
    <p:extLst>
      <p:ext uri="{BB962C8B-B14F-4D97-AF65-F5344CB8AC3E}">
        <p14:creationId xmlns:p14="http://schemas.microsoft.com/office/powerpoint/2010/main" val="341060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Automobile">
    <p:spTree>
      <p:nvGrpSpPr>
        <p:cNvPr id="1" name=""/>
        <p:cNvGrpSpPr/>
        <p:nvPr/>
      </p:nvGrpSpPr>
      <p:grpSpPr>
        <a:xfrm>
          <a:off x="0" y="0"/>
          <a:ext cx="0" cy="0"/>
          <a:chOff x="0" y="0"/>
          <a:chExt cx="0" cy="0"/>
        </a:xfrm>
      </p:grpSpPr>
      <p:pic>
        <p:nvPicPr>
          <p:cNvPr id="5" name="Picture 4" descr="A white car with its front facing the camera&#10;&#10;Description automatically generated with medium confidence">
            <a:extLst>
              <a:ext uri="{FF2B5EF4-FFF2-40B4-BE49-F238E27FC236}">
                <a16:creationId xmlns:a16="http://schemas.microsoft.com/office/drawing/2014/main" id="{7386DAA5-BFD2-86CC-360C-A776ABF054B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51308" y="360000"/>
            <a:ext cx="5410510" cy="6133371"/>
          </a:xfrm>
          <a:custGeom>
            <a:avLst/>
            <a:gdLst>
              <a:gd name="connsiteX0" fmla="*/ 4137010 w 5410510"/>
              <a:gd name="connsiteY0" fmla="*/ 0 h 6133371"/>
              <a:gd name="connsiteX1" fmla="*/ 5410510 w 5410510"/>
              <a:gd name="connsiteY1" fmla="*/ 0 h 6133371"/>
              <a:gd name="connsiteX2" fmla="*/ 5410510 w 5410510"/>
              <a:gd name="connsiteY2" fmla="*/ 6133371 h 6133371"/>
              <a:gd name="connsiteX3" fmla="*/ 0 w 5410510"/>
              <a:gd name="connsiteY3" fmla="*/ 6133371 h 6133371"/>
            </a:gdLst>
            <a:ahLst/>
            <a:cxnLst>
              <a:cxn ang="0">
                <a:pos x="connsiteX0" y="connsiteY0"/>
              </a:cxn>
              <a:cxn ang="0">
                <a:pos x="connsiteX1" y="connsiteY1"/>
              </a:cxn>
              <a:cxn ang="0">
                <a:pos x="connsiteX2" y="connsiteY2"/>
              </a:cxn>
              <a:cxn ang="0">
                <a:pos x="connsiteX3" y="connsiteY3"/>
              </a:cxn>
            </a:cxnLst>
            <a:rect l="l" t="t" r="r" b="b"/>
            <a:pathLst>
              <a:path w="5410510" h="6133371">
                <a:moveTo>
                  <a:pt x="4137010" y="0"/>
                </a:moveTo>
                <a:lnTo>
                  <a:pt x="5410510" y="0"/>
                </a:lnTo>
                <a:lnTo>
                  <a:pt x="5410510" y="6133371"/>
                </a:lnTo>
                <a:lnTo>
                  <a:pt x="0" y="6133371"/>
                </a:lnTo>
                <a:close/>
              </a:path>
            </a:pathLst>
          </a:custGeom>
        </p:spPr>
      </p:pic>
      <p:sp>
        <p:nvSpPr>
          <p:cNvPr id="2" name="Title 1">
            <a:extLst>
              <a:ext uri="{FF2B5EF4-FFF2-40B4-BE49-F238E27FC236}">
                <a16:creationId xmlns:a16="http://schemas.microsoft.com/office/drawing/2014/main" id="{D0DD6395-C3BC-3FFF-A4B7-86ADC50A21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B850B2-0BC4-A5BE-3A9A-70EB2AA0B603}"/>
              </a:ext>
            </a:extLst>
          </p:cNvPr>
          <p:cNvSpPr>
            <a:spLocks noGrp="1"/>
          </p:cNvSpPr>
          <p:nvPr>
            <p:ph type="dt" sz="half" idx="10"/>
          </p:nvPr>
        </p:nvSpPr>
        <p:spPr>
          <a:xfrm>
            <a:off x="1154112" y="4564800"/>
            <a:ext cx="2743200" cy="365125"/>
          </a:xfrm>
        </p:spPr>
        <p:txBody>
          <a:bodyPr/>
          <a:lstStyle>
            <a:lvl1pPr>
              <a:defRPr sz="1800"/>
            </a:lvl1pPr>
          </a:lstStyle>
          <a:p>
            <a:r>
              <a:rPr lang="en-US"/>
              <a:t>02/13/2023</a:t>
            </a:r>
            <a:endParaRPr lang="en-US" dirty="0"/>
          </a:p>
        </p:txBody>
      </p:sp>
      <p:pic>
        <p:nvPicPr>
          <p:cNvPr id="15" name="Green Motion" descr="Icon&#10;&#10;Description automatically generated">
            <a:extLst>
              <a:ext uri="{FF2B5EF4-FFF2-40B4-BE49-F238E27FC236}">
                <a16:creationId xmlns:a16="http://schemas.microsoft.com/office/drawing/2014/main" id="{D09C3680-EDAC-3F22-43C4-0DEE840CCC0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4010" y="1122182"/>
            <a:ext cx="1470363" cy="132827"/>
          </a:xfrm>
          <a:prstGeom prst="rect">
            <a:avLst/>
          </a:prstGeom>
        </p:spPr>
      </p:pic>
      <p:sp>
        <p:nvSpPr>
          <p:cNvPr id="4" name="Footer Placeholder 2">
            <a:extLst>
              <a:ext uri="{FF2B5EF4-FFF2-40B4-BE49-F238E27FC236}">
                <a16:creationId xmlns:a16="http://schemas.microsoft.com/office/drawing/2014/main" id="{D176F89C-9DDA-AF22-9149-7C6A418C40C0}"/>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cap="all" baseline="0">
                <a:solidFill>
                  <a:schemeClr val="tx1">
                    <a:tint val="75000"/>
                  </a:schemeClr>
                </a:solidFill>
              </a:defRPr>
            </a:lvl1pPr>
          </a:lstStyle>
          <a:p>
            <a:r>
              <a:rPr lang="en-GB" dirty="0"/>
              <a:t>TEKTRONIX CONFIDENTIAL</a:t>
            </a:r>
          </a:p>
        </p:txBody>
      </p:sp>
      <p:sp>
        <p:nvSpPr>
          <p:cNvPr id="6" name="Text Placeholder 6">
            <a:extLst>
              <a:ext uri="{FF2B5EF4-FFF2-40B4-BE49-F238E27FC236}">
                <a16:creationId xmlns:a16="http://schemas.microsoft.com/office/drawing/2014/main" id="{15AB54AC-D0ED-F516-364C-20E213423AC7}"/>
              </a:ext>
            </a:extLst>
          </p:cNvPr>
          <p:cNvSpPr>
            <a:spLocks noGrp="1"/>
          </p:cNvSpPr>
          <p:nvPr>
            <p:ph type="body" sz="quarter" idx="12" hasCustomPrompt="1"/>
          </p:nvPr>
        </p:nvSpPr>
        <p:spPr>
          <a:xfrm>
            <a:off x="1154111" y="4186800"/>
            <a:ext cx="5218114" cy="365125"/>
          </a:xfrm>
        </p:spPr>
        <p:txBody>
          <a:bodyPr/>
          <a:lstStyle>
            <a:lvl1pPr marL="0" indent="0">
              <a:buNone/>
              <a:defRPr sz="1800"/>
            </a:lvl1pPr>
            <a:lvl2pPr marL="458777" indent="0">
              <a:buNone/>
              <a:defRPr sz="1800"/>
            </a:lvl2pPr>
            <a:lvl3pPr marL="803255" indent="0">
              <a:buNone/>
              <a:defRPr sz="1800"/>
            </a:lvl3pPr>
            <a:lvl4pPr marL="1146146" indent="0">
              <a:buNone/>
              <a:defRPr sz="1800"/>
            </a:lvl4pPr>
            <a:lvl5pPr marL="1482689" indent="0">
              <a:buNone/>
              <a:defRPr sz="1800"/>
            </a:lvl5pPr>
          </a:lstStyle>
          <a:p>
            <a:pPr lvl="0"/>
            <a:r>
              <a:rPr lang="en-US" dirty="0"/>
              <a:t>Name</a:t>
            </a:r>
          </a:p>
        </p:txBody>
      </p:sp>
    </p:spTree>
    <p:extLst>
      <p:ext uri="{BB962C8B-B14F-4D97-AF65-F5344CB8AC3E}">
        <p14:creationId xmlns:p14="http://schemas.microsoft.com/office/powerpoint/2010/main" val="145483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IMPORTANT">
    <p:bg>
      <p:bgPr>
        <a:solidFill>
          <a:schemeClr val="accent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6942E1-07D9-BC1C-AA1D-50031FC3134B}"/>
              </a:ext>
            </a:extLst>
          </p:cNvPr>
          <p:cNvSpPr txBox="1"/>
          <p:nvPr userDrawn="1"/>
        </p:nvSpPr>
        <p:spPr>
          <a:xfrm>
            <a:off x="2148986" y="3441175"/>
            <a:ext cx="7894028" cy="2414050"/>
          </a:xfrm>
          <a:prstGeom prst="rect">
            <a:avLst/>
          </a:prstGeom>
          <a:noFill/>
        </p:spPr>
        <p:txBody>
          <a:bodyPr wrap="square" lIns="0" tIns="0" rIns="0" bIns="0" rtlCol="0" anchor="ctr">
            <a:normAutofit/>
          </a:bodyPr>
          <a:lstStyle/>
          <a:p>
            <a:pPr algn="ctr"/>
            <a:r>
              <a:rPr lang="en-US" sz="4400" i="1" dirty="0">
                <a:solidFill>
                  <a:schemeClr val="bg1"/>
                </a:solidFill>
              </a:rPr>
              <a:t>Don’t use any master layouts added after this point</a:t>
            </a:r>
          </a:p>
        </p:txBody>
      </p:sp>
      <p:pic>
        <p:nvPicPr>
          <p:cNvPr id="5" name="Graphic 4" descr="Badge Cross with solid fill">
            <a:extLst>
              <a:ext uri="{FF2B5EF4-FFF2-40B4-BE49-F238E27FC236}">
                <a16:creationId xmlns:a16="http://schemas.microsoft.com/office/drawing/2014/main" id="{7AF1FC56-5B7F-3B31-54A5-2174F94E25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59675" y="1944175"/>
            <a:ext cx="1472650" cy="1472650"/>
          </a:xfrm>
          <a:prstGeom prst="rect">
            <a:avLst/>
          </a:prstGeom>
        </p:spPr>
      </p:pic>
    </p:spTree>
    <p:extLst>
      <p:ext uri="{BB962C8B-B14F-4D97-AF65-F5344CB8AC3E}">
        <p14:creationId xmlns:p14="http://schemas.microsoft.com/office/powerpoint/2010/main" val="349996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MilGov">
    <p:spTree>
      <p:nvGrpSpPr>
        <p:cNvPr id="1" name=""/>
        <p:cNvGrpSpPr/>
        <p:nvPr/>
      </p:nvGrpSpPr>
      <p:grpSpPr>
        <a:xfrm>
          <a:off x="0" y="0"/>
          <a:ext cx="0" cy="0"/>
          <a:chOff x="0" y="0"/>
          <a:chExt cx="0" cy="0"/>
        </a:xfrm>
      </p:grpSpPr>
      <p:pic>
        <p:nvPicPr>
          <p:cNvPr id="12" name="Picture 11" descr="A person wearing a gas mask&#10;&#10;Description automatically generated with low confidence">
            <a:extLst>
              <a:ext uri="{FF2B5EF4-FFF2-40B4-BE49-F238E27FC236}">
                <a16:creationId xmlns:a16="http://schemas.microsoft.com/office/drawing/2014/main" id="{640F889F-EAA8-4F68-EDAE-5FA6D4BCA1C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51308" y="360001"/>
            <a:ext cx="5410510" cy="6133371"/>
          </a:xfrm>
          <a:custGeom>
            <a:avLst/>
            <a:gdLst>
              <a:gd name="connsiteX0" fmla="*/ 4137010 w 5410510"/>
              <a:gd name="connsiteY0" fmla="*/ 0 h 6133371"/>
              <a:gd name="connsiteX1" fmla="*/ 5410510 w 5410510"/>
              <a:gd name="connsiteY1" fmla="*/ 0 h 6133371"/>
              <a:gd name="connsiteX2" fmla="*/ 5410510 w 5410510"/>
              <a:gd name="connsiteY2" fmla="*/ 6133371 h 6133371"/>
              <a:gd name="connsiteX3" fmla="*/ 0 w 5410510"/>
              <a:gd name="connsiteY3" fmla="*/ 6133371 h 6133371"/>
            </a:gdLst>
            <a:ahLst/>
            <a:cxnLst>
              <a:cxn ang="0">
                <a:pos x="connsiteX0" y="connsiteY0"/>
              </a:cxn>
              <a:cxn ang="0">
                <a:pos x="connsiteX1" y="connsiteY1"/>
              </a:cxn>
              <a:cxn ang="0">
                <a:pos x="connsiteX2" y="connsiteY2"/>
              </a:cxn>
              <a:cxn ang="0">
                <a:pos x="connsiteX3" y="connsiteY3"/>
              </a:cxn>
            </a:cxnLst>
            <a:rect l="l" t="t" r="r" b="b"/>
            <a:pathLst>
              <a:path w="5410510" h="6133371">
                <a:moveTo>
                  <a:pt x="4137010" y="0"/>
                </a:moveTo>
                <a:lnTo>
                  <a:pt x="5410510" y="0"/>
                </a:lnTo>
                <a:lnTo>
                  <a:pt x="5410510" y="6133371"/>
                </a:lnTo>
                <a:lnTo>
                  <a:pt x="0" y="6133371"/>
                </a:lnTo>
                <a:close/>
              </a:path>
            </a:pathLst>
          </a:custGeom>
        </p:spPr>
      </p:pic>
      <p:sp>
        <p:nvSpPr>
          <p:cNvPr id="2" name="Title 1">
            <a:extLst>
              <a:ext uri="{FF2B5EF4-FFF2-40B4-BE49-F238E27FC236}">
                <a16:creationId xmlns:a16="http://schemas.microsoft.com/office/drawing/2014/main" id="{7A7492D4-E461-362F-C384-58C608FC8A20}"/>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8BC3B5D4-B6BD-7F9F-681F-4A1FBE53A82D}"/>
              </a:ext>
            </a:extLst>
          </p:cNvPr>
          <p:cNvSpPr>
            <a:spLocks noGrp="1"/>
          </p:cNvSpPr>
          <p:nvPr>
            <p:ph type="dt" sz="half" idx="10"/>
          </p:nvPr>
        </p:nvSpPr>
        <p:spPr>
          <a:xfrm>
            <a:off x="1154112" y="4564800"/>
            <a:ext cx="2743200" cy="365125"/>
          </a:xfrm>
        </p:spPr>
        <p:txBody>
          <a:bodyPr/>
          <a:lstStyle>
            <a:lvl1pPr>
              <a:defRPr sz="1800"/>
            </a:lvl1pPr>
          </a:lstStyle>
          <a:p>
            <a:r>
              <a:rPr lang="en-US"/>
              <a:t>02/13/2023</a:t>
            </a:r>
            <a:endParaRPr lang="en-US" dirty="0"/>
          </a:p>
        </p:txBody>
      </p:sp>
      <p:pic>
        <p:nvPicPr>
          <p:cNvPr id="15" name="Green Motion" descr="Icon&#10;&#10;Description automatically generated">
            <a:extLst>
              <a:ext uri="{FF2B5EF4-FFF2-40B4-BE49-F238E27FC236}">
                <a16:creationId xmlns:a16="http://schemas.microsoft.com/office/drawing/2014/main" id="{F4944A62-1B9A-EB5B-70FA-71E3B119567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4010" y="1122182"/>
            <a:ext cx="1470363" cy="132827"/>
          </a:xfrm>
          <a:prstGeom prst="rect">
            <a:avLst/>
          </a:prstGeom>
        </p:spPr>
      </p:pic>
      <p:sp>
        <p:nvSpPr>
          <p:cNvPr id="3" name="Footer Placeholder 2">
            <a:extLst>
              <a:ext uri="{FF2B5EF4-FFF2-40B4-BE49-F238E27FC236}">
                <a16:creationId xmlns:a16="http://schemas.microsoft.com/office/drawing/2014/main" id="{E6543FB1-E1C2-2238-5FC0-D96A88D79537}"/>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cap="all" baseline="0">
                <a:solidFill>
                  <a:schemeClr val="tx1">
                    <a:tint val="75000"/>
                  </a:schemeClr>
                </a:solidFill>
              </a:defRPr>
            </a:lvl1pPr>
          </a:lstStyle>
          <a:p>
            <a:r>
              <a:rPr lang="en-GB" dirty="0"/>
              <a:t>TEKTRONIX CONFIDENTIAL</a:t>
            </a:r>
          </a:p>
        </p:txBody>
      </p:sp>
      <p:sp>
        <p:nvSpPr>
          <p:cNvPr id="5" name="Text Placeholder 6">
            <a:extLst>
              <a:ext uri="{FF2B5EF4-FFF2-40B4-BE49-F238E27FC236}">
                <a16:creationId xmlns:a16="http://schemas.microsoft.com/office/drawing/2014/main" id="{D663B5A1-DD8F-9BCE-72D3-7ADAF8A8BC58}"/>
              </a:ext>
            </a:extLst>
          </p:cNvPr>
          <p:cNvSpPr>
            <a:spLocks noGrp="1"/>
          </p:cNvSpPr>
          <p:nvPr>
            <p:ph type="body" sz="quarter" idx="12" hasCustomPrompt="1"/>
          </p:nvPr>
        </p:nvSpPr>
        <p:spPr>
          <a:xfrm>
            <a:off x="1154111" y="4186800"/>
            <a:ext cx="5218114" cy="365125"/>
          </a:xfrm>
        </p:spPr>
        <p:txBody>
          <a:bodyPr/>
          <a:lstStyle>
            <a:lvl1pPr marL="0" indent="0">
              <a:buNone/>
              <a:defRPr sz="1800"/>
            </a:lvl1pPr>
            <a:lvl2pPr marL="458777" indent="0">
              <a:buNone/>
              <a:defRPr sz="1800"/>
            </a:lvl2pPr>
            <a:lvl3pPr marL="803255" indent="0">
              <a:buNone/>
              <a:defRPr sz="1800"/>
            </a:lvl3pPr>
            <a:lvl4pPr marL="1146146" indent="0">
              <a:buNone/>
              <a:defRPr sz="1800"/>
            </a:lvl4pPr>
            <a:lvl5pPr marL="1482689" indent="0">
              <a:buNone/>
              <a:defRPr sz="1800"/>
            </a:lvl5pPr>
          </a:lstStyle>
          <a:p>
            <a:pPr lvl="0"/>
            <a:r>
              <a:rPr lang="en-US" dirty="0"/>
              <a:t>Name</a:t>
            </a:r>
          </a:p>
        </p:txBody>
      </p:sp>
    </p:spTree>
    <p:extLst>
      <p:ext uri="{BB962C8B-B14F-4D97-AF65-F5344CB8AC3E}">
        <p14:creationId xmlns:p14="http://schemas.microsoft.com/office/powerpoint/2010/main" val="271321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Comms">
    <p:spTree>
      <p:nvGrpSpPr>
        <p:cNvPr id="1" name=""/>
        <p:cNvGrpSpPr/>
        <p:nvPr/>
      </p:nvGrpSpPr>
      <p:grpSpPr>
        <a:xfrm>
          <a:off x="0" y="0"/>
          <a:ext cx="0" cy="0"/>
          <a:chOff x="0" y="0"/>
          <a:chExt cx="0" cy="0"/>
        </a:xfrm>
      </p:grpSpPr>
      <p:pic>
        <p:nvPicPr>
          <p:cNvPr id="12" name="Picture 11" descr="A picture containing sky, outdoor, tower, day&#10;&#10;Description automatically generated">
            <a:extLst>
              <a:ext uri="{FF2B5EF4-FFF2-40B4-BE49-F238E27FC236}">
                <a16:creationId xmlns:a16="http://schemas.microsoft.com/office/drawing/2014/main" id="{22AB1AFA-07F1-0F2C-D25C-5E83C1F6028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51308" y="360001"/>
            <a:ext cx="5410510" cy="6133371"/>
          </a:xfrm>
          <a:custGeom>
            <a:avLst/>
            <a:gdLst>
              <a:gd name="connsiteX0" fmla="*/ 4137010 w 5410510"/>
              <a:gd name="connsiteY0" fmla="*/ 0 h 6133371"/>
              <a:gd name="connsiteX1" fmla="*/ 5410510 w 5410510"/>
              <a:gd name="connsiteY1" fmla="*/ 0 h 6133371"/>
              <a:gd name="connsiteX2" fmla="*/ 5410510 w 5410510"/>
              <a:gd name="connsiteY2" fmla="*/ 6133371 h 6133371"/>
              <a:gd name="connsiteX3" fmla="*/ 0 w 5410510"/>
              <a:gd name="connsiteY3" fmla="*/ 6133371 h 6133371"/>
            </a:gdLst>
            <a:ahLst/>
            <a:cxnLst>
              <a:cxn ang="0">
                <a:pos x="connsiteX0" y="connsiteY0"/>
              </a:cxn>
              <a:cxn ang="0">
                <a:pos x="connsiteX1" y="connsiteY1"/>
              </a:cxn>
              <a:cxn ang="0">
                <a:pos x="connsiteX2" y="connsiteY2"/>
              </a:cxn>
              <a:cxn ang="0">
                <a:pos x="connsiteX3" y="connsiteY3"/>
              </a:cxn>
            </a:cxnLst>
            <a:rect l="l" t="t" r="r" b="b"/>
            <a:pathLst>
              <a:path w="5410510" h="6133371">
                <a:moveTo>
                  <a:pt x="4137010" y="0"/>
                </a:moveTo>
                <a:lnTo>
                  <a:pt x="5410510" y="0"/>
                </a:lnTo>
                <a:lnTo>
                  <a:pt x="5410510" y="6133371"/>
                </a:lnTo>
                <a:lnTo>
                  <a:pt x="0" y="6133371"/>
                </a:lnTo>
                <a:close/>
              </a:path>
            </a:pathLst>
          </a:custGeom>
        </p:spPr>
      </p:pic>
      <p:sp>
        <p:nvSpPr>
          <p:cNvPr id="2" name="Title 1">
            <a:extLst>
              <a:ext uri="{FF2B5EF4-FFF2-40B4-BE49-F238E27FC236}">
                <a16:creationId xmlns:a16="http://schemas.microsoft.com/office/drawing/2014/main" id="{7FBEA3A9-04D3-7B50-C8A9-A4C03EA0F21F}"/>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42AC7C22-EE17-4DB2-6C1D-B36B159B9B0A}"/>
              </a:ext>
            </a:extLst>
          </p:cNvPr>
          <p:cNvSpPr>
            <a:spLocks noGrp="1"/>
          </p:cNvSpPr>
          <p:nvPr>
            <p:ph type="dt" sz="half" idx="10"/>
          </p:nvPr>
        </p:nvSpPr>
        <p:spPr>
          <a:xfrm>
            <a:off x="1154112" y="4564800"/>
            <a:ext cx="2743200" cy="365125"/>
          </a:xfrm>
        </p:spPr>
        <p:txBody>
          <a:bodyPr/>
          <a:lstStyle>
            <a:lvl1pPr>
              <a:defRPr sz="1800"/>
            </a:lvl1pPr>
          </a:lstStyle>
          <a:p>
            <a:r>
              <a:rPr lang="en-US"/>
              <a:t>02/13/2023</a:t>
            </a:r>
            <a:endParaRPr lang="en-US" dirty="0"/>
          </a:p>
        </p:txBody>
      </p:sp>
      <p:pic>
        <p:nvPicPr>
          <p:cNvPr id="15" name="Green Motion" descr="Icon&#10;&#10;Description automatically generated">
            <a:extLst>
              <a:ext uri="{FF2B5EF4-FFF2-40B4-BE49-F238E27FC236}">
                <a16:creationId xmlns:a16="http://schemas.microsoft.com/office/drawing/2014/main" id="{2B60B927-5062-CDD6-91D7-69DF67C08F9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4010" y="1122182"/>
            <a:ext cx="1470363" cy="132827"/>
          </a:xfrm>
          <a:prstGeom prst="rect">
            <a:avLst/>
          </a:prstGeom>
        </p:spPr>
      </p:pic>
      <p:sp>
        <p:nvSpPr>
          <p:cNvPr id="3" name="Footer Placeholder 2">
            <a:extLst>
              <a:ext uri="{FF2B5EF4-FFF2-40B4-BE49-F238E27FC236}">
                <a16:creationId xmlns:a16="http://schemas.microsoft.com/office/drawing/2014/main" id="{0991BC17-C558-AB6F-3859-E81E95331568}"/>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cap="all" baseline="0">
                <a:solidFill>
                  <a:schemeClr val="tx1">
                    <a:tint val="75000"/>
                  </a:schemeClr>
                </a:solidFill>
              </a:defRPr>
            </a:lvl1pPr>
          </a:lstStyle>
          <a:p>
            <a:r>
              <a:rPr lang="en-GB" dirty="0"/>
              <a:t>TEKTRONIX CONFIDENTIAL</a:t>
            </a:r>
          </a:p>
        </p:txBody>
      </p:sp>
      <p:sp>
        <p:nvSpPr>
          <p:cNvPr id="5" name="Text Placeholder 6">
            <a:extLst>
              <a:ext uri="{FF2B5EF4-FFF2-40B4-BE49-F238E27FC236}">
                <a16:creationId xmlns:a16="http://schemas.microsoft.com/office/drawing/2014/main" id="{E120061C-1623-9316-7A85-97013732F12E}"/>
              </a:ext>
            </a:extLst>
          </p:cNvPr>
          <p:cNvSpPr>
            <a:spLocks noGrp="1"/>
          </p:cNvSpPr>
          <p:nvPr>
            <p:ph type="body" sz="quarter" idx="12" hasCustomPrompt="1"/>
          </p:nvPr>
        </p:nvSpPr>
        <p:spPr>
          <a:xfrm>
            <a:off x="1154111" y="4186800"/>
            <a:ext cx="5218114" cy="365125"/>
          </a:xfrm>
        </p:spPr>
        <p:txBody>
          <a:bodyPr/>
          <a:lstStyle>
            <a:lvl1pPr marL="0" indent="0">
              <a:buNone/>
              <a:defRPr sz="1800"/>
            </a:lvl1pPr>
            <a:lvl2pPr marL="458777" indent="0">
              <a:buNone/>
              <a:defRPr sz="1800"/>
            </a:lvl2pPr>
            <a:lvl3pPr marL="803255" indent="0">
              <a:buNone/>
              <a:defRPr sz="1800"/>
            </a:lvl3pPr>
            <a:lvl4pPr marL="1146146" indent="0">
              <a:buNone/>
              <a:defRPr sz="1800"/>
            </a:lvl4pPr>
            <a:lvl5pPr marL="1482689" indent="0">
              <a:buNone/>
              <a:defRPr sz="1800"/>
            </a:lvl5pPr>
          </a:lstStyle>
          <a:p>
            <a:pPr lvl="0"/>
            <a:r>
              <a:rPr lang="en-US" dirty="0"/>
              <a:t>Name</a:t>
            </a:r>
          </a:p>
        </p:txBody>
      </p:sp>
    </p:spTree>
    <p:extLst>
      <p:ext uri="{BB962C8B-B14F-4D97-AF65-F5344CB8AC3E}">
        <p14:creationId xmlns:p14="http://schemas.microsoft.com/office/powerpoint/2010/main" val="235646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Tech">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C55043C-E032-18EF-9BF3-A055006C414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51308" y="360001"/>
            <a:ext cx="5410510" cy="6133371"/>
          </a:xfrm>
          <a:custGeom>
            <a:avLst/>
            <a:gdLst>
              <a:gd name="connsiteX0" fmla="*/ 4137010 w 5410510"/>
              <a:gd name="connsiteY0" fmla="*/ 0 h 6133371"/>
              <a:gd name="connsiteX1" fmla="*/ 5410510 w 5410510"/>
              <a:gd name="connsiteY1" fmla="*/ 0 h 6133371"/>
              <a:gd name="connsiteX2" fmla="*/ 5410510 w 5410510"/>
              <a:gd name="connsiteY2" fmla="*/ 6133371 h 6133371"/>
              <a:gd name="connsiteX3" fmla="*/ 0 w 5410510"/>
              <a:gd name="connsiteY3" fmla="*/ 6133371 h 6133371"/>
            </a:gdLst>
            <a:ahLst/>
            <a:cxnLst>
              <a:cxn ang="0">
                <a:pos x="connsiteX0" y="connsiteY0"/>
              </a:cxn>
              <a:cxn ang="0">
                <a:pos x="connsiteX1" y="connsiteY1"/>
              </a:cxn>
              <a:cxn ang="0">
                <a:pos x="connsiteX2" y="connsiteY2"/>
              </a:cxn>
              <a:cxn ang="0">
                <a:pos x="connsiteX3" y="connsiteY3"/>
              </a:cxn>
            </a:cxnLst>
            <a:rect l="l" t="t" r="r" b="b"/>
            <a:pathLst>
              <a:path w="5410510" h="6133371">
                <a:moveTo>
                  <a:pt x="4137010" y="0"/>
                </a:moveTo>
                <a:lnTo>
                  <a:pt x="5410510" y="0"/>
                </a:lnTo>
                <a:lnTo>
                  <a:pt x="5410510" y="6133371"/>
                </a:lnTo>
                <a:lnTo>
                  <a:pt x="0" y="6133371"/>
                </a:lnTo>
                <a:close/>
              </a:path>
            </a:pathLst>
          </a:custGeom>
          <a:noFill/>
          <a:ln>
            <a:noFill/>
          </a:ln>
        </p:spPr>
      </p:pic>
      <p:sp>
        <p:nvSpPr>
          <p:cNvPr id="3" name="Title 2">
            <a:extLst>
              <a:ext uri="{FF2B5EF4-FFF2-40B4-BE49-F238E27FC236}">
                <a16:creationId xmlns:a16="http://schemas.microsoft.com/office/drawing/2014/main" id="{276016D1-E90E-77B1-2C1A-71C2BAF77666}"/>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6E6DDD40-1E0E-8E5A-4329-D1AF5ED92EE2}"/>
              </a:ext>
            </a:extLst>
          </p:cNvPr>
          <p:cNvSpPr>
            <a:spLocks noGrp="1"/>
          </p:cNvSpPr>
          <p:nvPr>
            <p:ph type="dt" sz="half" idx="10"/>
          </p:nvPr>
        </p:nvSpPr>
        <p:spPr>
          <a:xfrm>
            <a:off x="1154112" y="4564800"/>
            <a:ext cx="2743200" cy="365125"/>
          </a:xfrm>
        </p:spPr>
        <p:txBody>
          <a:bodyPr/>
          <a:lstStyle>
            <a:lvl1pPr>
              <a:defRPr sz="1800"/>
            </a:lvl1pPr>
          </a:lstStyle>
          <a:p>
            <a:r>
              <a:rPr lang="en-US"/>
              <a:t>02/13/2023</a:t>
            </a:r>
            <a:endParaRPr lang="en-US" dirty="0"/>
          </a:p>
        </p:txBody>
      </p:sp>
      <p:pic>
        <p:nvPicPr>
          <p:cNvPr id="15" name="Green Motion" descr="Icon&#10;&#10;Description automatically generated">
            <a:extLst>
              <a:ext uri="{FF2B5EF4-FFF2-40B4-BE49-F238E27FC236}">
                <a16:creationId xmlns:a16="http://schemas.microsoft.com/office/drawing/2014/main" id="{C7D3B86B-D98C-310B-18D2-19C43445F7D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54010" y="1122182"/>
            <a:ext cx="1470363" cy="132827"/>
          </a:xfrm>
          <a:prstGeom prst="rect">
            <a:avLst/>
          </a:prstGeom>
        </p:spPr>
      </p:pic>
      <p:sp>
        <p:nvSpPr>
          <p:cNvPr id="2" name="Footer Placeholder 2">
            <a:extLst>
              <a:ext uri="{FF2B5EF4-FFF2-40B4-BE49-F238E27FC236}">
                <a16:creationId xmlns:a16="http://schemas.microsoft.com/office/drawing/2014/main" id="{F1619D7D-05F2-99C7-9B6A-6EBD39757DD1}"/>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cap="all" baseline="0">
                <a:solidFill>
                  <a:schemeClr val="tx1">
                    <a:tint val="75000"/>
                  </a:schemeClr>
                </a:solidFill>
              </a:defRPr>
            </a:lvl1pPr>
          </a:lstStyle>
          <a:p>
            <a:r>
              <a:rPr lang="en-GB" dirty="0"/>
              <a:t>TEKTRONIX CONFIDENTIAL</a:t>
            </a:r>
          </a:p>
        </p:txBody>
      </p:sp>
      <p:sp>
        <p:nvSpPr>
          <p:cNvPr id="5" name="Text Placeholder 6">
            <a:extLst>
              <a:ext uri="{FF2B5EF4-FFF2-40B4-BE49-F238E27FC236}">
                <a16:creationId xmlns:a16="http://schemas.microsoft.com/office/drawing/2014/main" id="{9D6D91CD-3F67-AF71-5FD3-C927508DA41C}"/>
              </a:ext>
            </a:extLst>
          </p:cNvPr>
          <p:cNvSpPr>
            <a:spLocks noGrp="1"/>
          </p:cNvSpPr>
          <p:nvPr>
            <p:ph type="body" sz="quarter" idx="12" hasCustomPrompt="1"/>
          </p:nvPr>
        </p:nvSpPr>
        <p:spPr>
          <a:xfrm>
            <a:off x="1154111" y="4186800"/>
            <a:ext cx="5218114" cy="365125"/>
          </a:xfrm>
        </p:spPr>
        <p:txBody>
          <a:bodyPr/>
          <a:lstStyle>
            <a:lvl1pPr marL="0" indent="0">
              <a:buNone/>
              <a:defRPr sz="1800"/>
            </a:lvl1pPr>
            <a:lvl2pPr marL="458777" indent="0">
              <a:buNone/>
              <a:defRPr sz="1800"/>
            </a:lvl2pPr>
            <a:lvl3pPr marL="803255" indent="0">
              <a:buNone/>
              <a:defRPr sz="1800"/>
            </a:lvl3pPr>
            <a:lvl4pPr marL="1146146" indent="0">
              <a:buNone/>
              <a:defRPr sz="1800"/>
            </a:lvl4pPr>
            <a:lvl5pPr marL="1482689" indent="0">
              <a:buNone/>
              <a:defRPr sz="1800"/>
            </a:lvl5pPr>
          </a:lstStyle>
          <a:p>
            <a:pPr lvl="0"/>
            <a:r>
              <a:rPr lang="en-US" dirty="0"/>
              <a:t>Name</a:t>
            </a:r>
          </a:p>
        </p:txBody>
      </p:sp>
    </p:spTree>
    <p:extLst>
      <p:ext uri="{BB962C8B-B14F-4D97-AF65-F5344CB8AC3E}">
        <p14:creationId xmlns:p14="http://schemas.microsoft.com/office/powerpoint/2010/main" val="23960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Angled Image Placehold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3458B63-326C-7F18-5937-D397DEBDA381}"/>
              </a:ext>
            </a:extLst>
          </p:cNvPr>
          <p:cNvSpPr>
            <a:spLocks noGrp="1"/>
          </p:cNvSpPr>
          <p:nvPr>
            <p:ph type="pic" sz="quarter" idx="11" hasCustomPrompt="1"/>
          </p:nvPr>
        </p:nvSpPr>
        <p:spPr>
          <a:xfrm>
            <a:off x="6451308" y="360001"/>
            <a:ext cx="5410510" cy="6133371"/>
          </a:xfrm>
          <a:custGeom>
            <a:avLst/>
            <a:gdLst>
              <a:gd name="connsiteX0" fmla="*/ 4137010 w 5410510"/>
              <a:gd name="connsiteY0" fmla="*/ 0 h 6133371"/>
              <a:gd name="connsiteX1" fmla="*/ 5410510 w 5410510"/>
              <a:gd name="connsiteY1" fmla="*/ 0 h 6133371"/>
              <a:gd name="connsiteX2" fmla="*/ 5410510 w 5410510"/>
              <a:gd name="connsiteY2" fmla="*/ 6133371 h 6133371"/>
              <a:gd name="connsiteX3" fmla="*/ 0 w 5410510"/>
              <a:gd name="connsiteY3" fmla="*/ 6133371 h 6133371"/>
            </a:gdLst>
            <a:ahLst/>
            <a:cxnLst>
              <a:cxn ang="0">
                <a:pos x="connsiteX0" y="connsiteY0"/>
              </a:cxn>
              <a:cxn ang="0">
                <a:pos x="connsiteX1" y="connsiteY1"/>
              </a:cxn>
              <a:cxn ang="0">
                <a:pos x="connsiteX2" y="connsiteY2"/>
              </a:cxn>
              <a:cxn ang="0">
                <a:pos x="connsiteX3" y="connsiteY3"/>
              </a:cxn>
            </a:cxnLst>
            <a:rect l="l" t="t" r="r" b="b"/>
            <a:pathLst>
              <a:path w="5410510" h="6133371">
                <a:moveTo>
                  <a:pt x="4137010" y="0"/>
                </a:moveTo>
                <a:lnTo>
                  <a:pt x="5410510" y="0"/>
                </a:lnTo>
                <a:lnTo>
                  <a:pt x="5410510" y="6133371"/>
                </a:lnTo>
                <a:lnTo>
                  <a:pt x="0" y="6133371"/>
                </a:lnTo>
                <a:close/>
              </a:path>
            </a:pathLst>
          </a:custGeom>
          <a:solidFill>
            <a:schemeClr val="accent3">
              <a:lumMod val="90000"/>
              <a:lumOff val="10000"/>
            </a:schemeClr>
          </a:solidFill>
        </p:spPr>
        <p:txBody>
          <a:bodyPr wrap="square" anchor="ctr">
            <a:noAutofit/>
          </a:bodyPr>
          <a:lstStyle>
            <a:lvl1pPr marL="0" indent="0" algn="ctr">
              <a:buNone/>
              <a:defRPr sz="1100" i="1"/>
            </a:lvl1pPr>
          </a:lstStyle>
          <a:p>
            <a:r>
              <a:rPr lang="en-US" dirty="0"/>
              <a:t>For additional image needs see Images folder in the Brand Portal.</a:t>
            </a:r>
            <a:br>
              <a:rPr lang="en-US" dirty="0"/>
            </a:br>
            <a:r>
              <a:rPr lang="en-US" dirty="0"/>
              <a:t>INSERT OR DRAG &amp; DROP YOUR IMAGE HERE.</a:t>
            </a:r>
          </a:p>
        </p:txBody>
      </p:sp>
      <p:sp>
        <p:nvSpPr>
          <p:cNvPr id="3" name="Title 2">
            <a:extLst>
              <a:ext uri="{FF2B5EF4-FFF2-40B4-BE49-F238E27FC236}">
                <a16:creationId xmlns:a16="http://schemas.microsoft.com/office/drawing/2014/main" id="{D2CA180D-3407-8A97-8DDB-0C21934624BE}"/>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3478BBF-35E6-A1CB-7FB6-D823188AB94B}"/>
              </a:ext>
            </a:extLst>
          </p:cNvPr>
          <p:cNvSpPr>
            <a:spLocks noGrp="1"/>
          </p:cNvSpPr>
          <p:nvPr>
            <p:ph type="dt" sz="half" idx="10"/>
          </p:nvPr>
        </p:nvSpPr>
        <p:spPr>
          <a:xfrm>
            <a:off x="1154112" y="4564800"/>
            <a:ext cx="2743200" cy="365125"/>
          </a:xfrm>
        </p:spPr>
        <p:txBody>
          <a:bodyPr/>
          <a:lstStyle>
            <a:lvl1pPr>
              <a:defRPr sz="1800"/>
            </a:lvl1pPr>
          </a:lstStyle>
          <a:p>
            <a:r>
              <a:rPr lang="en-US"/>
              <a:t>02/13/2023</a:t>
            </a:r>
            <a:endParaRPr lang="en-US" dirty="0"/>
          </a:p>
        </p:txBody>
      </p:sp>
      <p:pic>
        <p:nvPicPr>
          <p:cNvPr id="15" name="Green Motion" descr="Icon&#10;&#10;Description automatically generated">
            <a:extLst>
              <a:ext uri="{FF2B5EF4-FFF2-40B4-BE49-F238E27FC236}">
                <a16:creationId xmlns:a16="http://schemas.microsoft.com/office/drawing/2014/main" id="{F81F7D12-6D19-5FC3-8A8E-9ABDBABD579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54010" y="1122182"/>
            <a:ext cx="1470363" cy="132827"/>
          </a:xfrm>
          <a:prstGeom prst="rect">
            <a:avLst/>
          </a:prstGeom>
        </p:spPr>
      </p:pic>
      <p:sp>
        <p:nvSpPr>
          <p:cNvPr id="2" name="Footer Placeholder 2">
            <a:extLst>
              <a:ext uri="{FF2B5EF4-FFF2-40B4-BE49-F238E27FC236}">
                <a16:creationId xmlns:a16="http://schemas.microsoft.com/office/drawing/2014/main" id="{1FDAD8F1-B142-4FD5-FD79-F31F76E93E30}"/>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cap="all" baseline="0">
                <a:solidFill>
                  <a:schemeClr val="tx1">
                    <a:tint val="75000"/>
                  </a:schemeClr>
                </a:solidFill>
              </a:defRPr>
            </a:lvl1pPr>
          </a:lstStyle>
          <a:p>
            <a:r>
              <a:rPr lang="en-GB" dirty="0"/>
              <a:t>TEKTRONIX CONFIDENTIAL</a:t>
            </a:r>
          </a:p>
        </p:txBody>
      </p:sp>
      <p:sp>
        <p:nvSpPr>
          <p:cNvPr id="5" name="Text Placeholder 6">
            <a:extLst>
              <a:ext uri="{FF2B5EF4-FFF2-40B4-BE49-F238E27FC236}">
                <a16:creationId xmlns:a16="http://schemas.microsoft.com/office/drawing/2014/main" id="{F14FD872-E4C5-D11E-0A71-8F1FF176A85F}"/>
              </a:ext>
            </a:extLst>
          </p:cNvPr>
          <p:cNvSpPr>
            <a:spLocks noGrp="1"/>
          </p:cNvSpPr>
          <p:nvPr>
            <p:ph type="body" sz="quarter" idx="12" hasCustomPrompt="1"/>
          </p:nvPr>
        </p:nvSpPr>
        <p:spPr>
          <a:xfrm>
            <a:off x="1154111" y="4186800"/>
            <a:ext cx="5218114" cy="365125"/>
          </a:xfrm>
        </p:spPr>
        <p:txBody>
          <a:bodyPr/>
          <a:lstStyle>
            <a:lvl1pPr marL="0" indent="0">
              <a:buNone/>
              <a:defRPr sz="1800"/>
            </a:lvl1pPr>
            <a:lvl2pPr marL="458777" indent="0">
              <a:buNone/>
              <a:defRPr sz="1800"/>
            </a:lvl2pPr>
            <a:lvl3pPr marL="803255" indent="0">
              <a:buNone/>
              <a:defRPr sz="1800"/>
            </a:lvl3pPr>
            <a:lvl4pPr marL="1146146" indent="0">
              <a:buNone/>
              <a:defRPr sz="1800"/>
            </a:lvl4pPr>
            <a:lvl5pPr marL="1482689" indent="0">
              <a:buNone/>
              <a:defRPr sz="1800"/>
            </a:lvl5pPr>
          </a:lstStyle>
          <a:p>
            <a:pPr lvl="0"/>
            <a:r>
              <a:rPr lang="en-US" dirty="0"/>
              <a:t>Name</a:t>
            </a:r>
          </a:p>
        </p:txBody>
      </p:sp>
    </p:spTree>
    <p:extLst>
      <p:ext uri="{BB962C8B-B14F-4D97-AF65-F5344CB8AC3E}">
        <p14:creationId xmlns:p14="http://schemas.microsoft.com/office/powerpoint/2010/main" val="79828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ransition Slide - Deep Charcoal">
    <p:spTree>
      <p:nvGrpSpPr>
        <p:cNvPr id="1" name=""/>
        <p:cNvGrpSpPr/>
        <p:nvPr/>
      </p:nvGrpSpPr>
      <p:grpSpPr>
        <a:xfrm>
          <a:off x="0" y="0"/>
          <a:ext cx="0" cy="0"/>
          <a:chOff x="0" y="0"/>
          <a:chExt cx="0" cy="0"/>
        </a:xfrm>
      </p:grpSpPr>
      <p:sp>
        <p:nvSpPr>
          <p:cNvPr id="5" name="Freeform: Shape 15">
            <a:extLst>
              <a:ext uri="{FF2B5EF4-FFF2-40B4-BE49-F238E27FC236}">
                <a16:creationId xmlns:a16="http://schemas.microsoft.com/office/drawing/2014/main" id="{F5CFC9AA-60B7-94A3-7066-19DE90A1CED0}"/>
              </a:ext>
            </a:extLst>
          </p:cNvPr>
          <p:cNvSpPr/>
          <p:nvPr userDrawn="1"/>
        </p:nvSpPr>
        <p:spPr>
          <a:xfrm>
            <a:off x="360000" y="360000"/>
            <a:ext cx="11472000" cy="6138000"/>
          </a:xfrm>
          <a:custGeom>
            <a:avLst/>
            <a:gdLst>
              <a:gd name="connsiteX0" fmla="*/ 0 w 11472000"/>
              <a:gd name="connsiteY0" fmla="*/ 0 h 6138000"/>
              <a:gd name="connsiteX1" fmla="*/ 11472000 w 11472000"/>
              <a:gd name="connsiteY1" fmla="*/ 0 h 6138000"/>
              <a:gd name="connsiteX2" fmla="*/ 11472000 w 11472000"/>
              <a:gd name="connsiteY2" fmla="*/ 6138000 h 6138000"/>
              <a:gd name="connsiteX3" fmla="*/ 0 w 11472000"/>
              <a:gd name="connsiteY3" fmla="*/ 6138000 h 6138000"/>
            </a:gdLst>
            <a:ahLst/>
            <a:cxnLst>
              <a:cxn ang="0">
                <a:pos x="connsiteX0" y="connsiteY0"/>
              </a:cxn>
              <a:cxn ang="0">
                <a:pos x="connsiteX1" y="connsiteY1"/>
              </a:cxn>
              <a:cxn ang="0">
                <a:pos x="connsiteX2" y="connsiteY2"/>
              </a:cxn>
              <a:cxn ang="0">
                <a:pos x="connsiteX3" y="connsiteY3"/>
              </a:cxn>
            </a:cxnLst>
            <a:rect l="l" t="t" r="r" b="b"/>
            <a:pathLst>
              <a:path w="11472000" h="6138000">
                <a:moveTo>
                  <a:pt x="0" y="0"/>
                </a:moveTo>
                <a:lnTo>
                  <a:pt x="11472000" y="0"/>
                </a:lnTo>
                <a:lnTo>
                  <a:pt x="11472000" y="6138000"/>
                </a:lnTo>
                <a:lnTo>
                  <a:pt x="0" y="613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ight Motion">
            <a:extLst>
              <a:ext uri="{FF2B5EF4-FFF2-40B4-BE49-F238E27FC236}">
                <a16:creationId xmlns:a16="http://schemas.microsoft.com/office/drawing/2014/main" id="{5021C12C-AE35-C5F2-52DE-240D676B953E}"/>
              </a:ext>
            </a:extLst>
          </p:cNvPr>
          <p:cNvSpPr/>
          <p:nvPr userDrawn="1"/>
        </p:nvSpPr>
        <p:spPr>
          <a:xfrm>
            <a:off x="360000" y="4419226"/>
            <a:ext cx="11447180" cy="2078603"/>
          </a:xfrm>
          <a:custGeom>
            <a:avLst/>
            <a:gdLst>
              <a:gd name="connsiteX0" fmla="*/ 4061406 w 11447180"/>
              <a:gd name="connsiteY0" fmla="*/ 887890 h 2078603"/>
              <a:gd name="connsiteX1" fmla="*/ 4880994 w 11447180"/>
              <a:gd name="connsiteY1" fmla="*/ 887890 h 2078603"/>
              <a:gd name="connsiteX2" fmla="*/ 4077847 w 11447180"/>
              <a:gd name="connsiteY2" fmla="*/ 2078602 h 2078603"/>
              <a:gd name="connsiteX3" fmla="*/ 3258260 w 11447180"/>
              <a:gd name="connsiteY3" fmla="*/ 2078602 h 2078603"/>
              <a:gd name="connsiteX4" fmla="*/ 3207519 w 11447180"/>
              <a:gd name="connsiteY4" fmla="*/ 887889 h 2078603"/>
              <a:gd name="connsiteX5" fmla="*/ 2404373 w 11447180"/>
              <a:gd name="connsiteY5" fmla="*/ 2078602 h 2078603"/>
              <a:gd name="connsiteX6" fmla="*/ 1592764 w 11447180"/>
              <a:gd name="connsiteY6" fmla="*/ 2078603 h 2078603"/>
              <a:gd name="connsiteX7" fmla="*/ 2395910 w 11447180"/>
              <a:gd name="connsiteY7" fmla="*/ 887890 h 2078603"/>
              <a:gd name="connsiteX8" fmla="*/ 730415 w 11447180"/>
              <a:gd name="connsiteY8" fmla="*/ 887889 h 2078603"/>
              <a:gd name="connsiteX9" fmla="*/ 1542023 w 11447180"/>
              <a:gd name="connsiteY9" fmla="*/ 887890 h 2078603"/>
              <a:gd name="connsiteX10" fmla="*/ 738877 w 11447180"/>
              <a:gd name="connsiteY10" fmla="*/ 2078602 h 2078603"/>
              <a:gd name="connsiteX11" fmla="*/ 0 w 11447180"/>
              <a:gd name="connsiteY11" fmla="*/ 2078602 h 2078603"/>
              <a:gd name="connsiteX12" fmla="*/ 0 w 11447180"/>
              <a:gd name="connsiteY12" fmla="*/ 1970773 h 2078603"/>
              <a:gd name="connsiteX13" fmla="*/ 11447180 w 11447180"/>
              <a:gd name="connsiteY13" fmla="*/ 0 h 2078603"/>
              <a:gd name="connsiteX14" fmla="*/ 11447180 w 11447180"/>
              <a:gd name="connsiteY14" fmla="*/ 1029924 h 2078603"/>
              <a:gd name="connsiteX15" fmla="*/ 10739838 w 11447180"/>
              <a:gd name="connsiteY15" fmla="*/ 2078603 h 2078603"/>
              <a:gd name="connsiteX16" fmla="*/ 9928227 w 11447180"/>
              <a:gd name="connsiteY16" fmla="*/ 2078603 h 2078603"/>
              <a:gd name="connsiteX17" fmla="*/ 11330262 w 11447180"/>
              <a:gd name="connsiteY17" fmla="*/ 1 h 2078603"/>
              <a:gd name="connsiteX18" fmla="*/ 9664765 w 11447180"/>
              <a:gd name="connsiteY18" fmla="*/ 0 h 2078603"/>
              <a:gd name="connsiteX19" fmla="*/ 10476375 w 11447180"/>
              <a:gd name="connsiteY19" fmla="*/ 1 h 2078603"/>
              <a:gd name="connsiteX20" fmla="*/ 9074340 w 11447180"/>
              <a:gd name="connsiteY20" fmla="*/ 2078603 h 2078603"/>
              <a:gd name="connsiteX21" fmla="*/ 8262730 w 11447180"/>
              <a:gd name="connsiteY21" fmla="*/ 2078603 h 2078603"/>
              <a:gd name="connsiteX22" fmla="*/ 6333772 w 11447180"/>
              <a:gd name="connsiteY22" fmla="*/ 0 h 2078603"/>
              <a:gd name="connsiteX23" fmla="*/ 7145381 w 11447180"/>
              <a:gd name="connsiteY23" fmla="*/ 1 h 2078603"/>
              <a:gd name="connsiteX24" fmla="*/ 5743346 w 11447180"/>
              <a:gd name="connsiteY24" fmla="*/ 2078603 h 2078603"/>
              <a:gd name="connsiteX25" fmla="*/ 4931738 w 11447180"/>
              <a:gd name="connsiteY25" fmla="*/ 2078602 h 2078603"/>
              <a:gd name="connsiteX26" fmla="*/ 7999268 w 11447180"/>
              <a:gd name="connsiteY26" fmla="*/ 0 h 2078603"/>
              <a:gd name="connsiteX27" fmla="*/ 8810878 w 11447180"/>
              <a:gd name="connsiteY27" fmla="*/ 0 h 2078603"/>
              <a:gd name="connsiteX28" fmla="*/ 7408844 w 11447180"/>
              <a:gd name="connsiteY28" fmla="*/ 2078603 h 2078603"/>
              <a:gd name="connsiteX29" fmla="*/ 6597234 w 11447180"/>
              <a:gd name="connsiteY29" fmla="*/ 2078603 h 207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447180" h="2078603">
                <a:moveTo>
                  <a:pt x="4061406" y="887890"/>
                </a:moveTo>
                <a:lnTo>
                  <a:pt x="4880994" y="887890"/>
                </a:lnTo>
                <a:lnTo>
                  <a:pt x="4077847" y="2078602"/>
                </a:lnTo>
                <a:lnTo>
                  <a:pt x="3258260" y="2078602"/>
                </a:lnTo>
                <a:close/>
                <a:moveTo>
                  <a:pt x="3207519" y="887889"/>
                </a:moveTo>
                <a:lnTo>
                  <a:pt x="2404373" y="2078602"/>
                </a:lnTo>
                <a:lnTo>
                  <a:pt x="1592764" y="2078603"/>
                </a:lnTo>
                <a:lnTo>
                  <a:pt x="2395910" y="887890"/>
                </a:lnTo>
                <a:close/>
                <a:moveTo>
                  <a:pt x="730415" y="887889"/>
                </a:moveTo>
                <a:lnTo>
                  <a:pt x="1542023" y="887890"/>
                </a:lnTo>
                <a:lnTo>
                  <a:pt x="738877" y="2078602"/>
                </a:lnTo>
                <a:lnTo>
                  <a:pt x="0" y="2078602"/>
                </a:lnTo>
                <a:lnTo>
                  <a:pt x="0" y="1970773"/>
                </a:lnTo>
                <a:close/>
                <a:moveTo>
                  <a:pt x="11447180" y="0"/>
                </a:moveTo>
                <a:lnTo>
                  <a:pt x="11447180" y="1029924"/>
                </a:lnTo>
                <a:lnTo>
                  <a:pt x="10739838" y="2078603"/>
                </a:lnTo>
                <a:lnTo>
                  <a:pt x="9928227" y="2078603"/>
                </a:lnTo>
                <a:lnTo>
                  <a:pt x="11330262" y="1"/>
                </a:lnTo>
                <a:close/>
                <a:moveTo>
                  <a:pt x="9664765" y="0"/>
                </a:moveTo>
                <a:lnTo>
                  <a:pt x="10476375" y="1"/>
                </a:lnTo>
                <a:lnTo>
                  <a:pt x="9074340" y="2078603"/>
                </a:lnTo>
                <a:lnTo>
                  <a:pt x="8262730" y="2078603"/>
                </a:lnTo>
                <a:close/>
                <a:moveTo>
                  <a:pt x="6333772" y="0"/>
                </a:moveTo>
                <a:lnTo>
                  <a:pt x="7145381" y="1"/>
                </a:lnTo>
                <a:lnTo>
                  <a:pt x="5743346" y="2078603"/>
                </a:lnTo>
                <a:lnTo>
                  <a:pt x="4931738" y="2078602"/>
                </a:lnTo>
                <a:close/>
                <a:moveTo>
                  <a:pt x="7999268" y="0"/>
                </a:moveTo>
                <a:lnTo>
                  <a:pt x="8810878" y="0"/>
                </a:lnTo>
                <a:lnTo>
                  <a:pt x="7408844" y="2078603"/>
                </a:lnTo>
                <a:lnTo>
                  <a:pt x="6597234" y="2078603"/>
                </a:lnTo>
                <a:close/>
              </a:path>
            </a:pathLst>
          </a:cu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een Motion" descr="Icon&#10;&#10;Description automatically generated">
            <a:extLst>
              <a:ext uri="{FF2B5EF4-FFF2-40B4-BE49-F238E27FC236}">
                <a16:creationId xmlns:a16="http://schemas.microsoft.com/office/drawing/2014/main" id="{BA31423F-D03E-0430-6402-29A82B5094D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11385" y="1122182"/>
            <a:ext cx="1470363" cy="132827"/>
          </a:xfrm>
          <a:prstGeom prst="rect">
            <a:avLst/>
          </a:prstGeom>
        </p:spPr>
      </p:pic>
      <p:sp>
        <p:nvSpPr>
          <p:cNvPr id="8" name="Title 7">
            <a:extLst>
              <a:ext uri="{FF2B5EF4-FFF2-40B4-BE49-F238E27FC236}">
                <a16:creationId xmlns:a16="http://schemas.microsoft.com/office/drawing/2014/main" id="{8AB9398B-B75E-DD11-8F95-1CE90FA5C29E}"/>
              </a:ext>
            </a:extLst>
          </p:cNvPr>
          <p:cNvSpPr>
            <a:spLocks noGrp="1"/>
          </p:cNvSpPr>
          <p:nvPr>
            <p:ph type="title"/>
          </p:nvPr>
        </p:nvSpPr>
        <p:spPr>
          <a:xfrm>
            <a:off x="1154112" y="1881187"/>
            <a:ext cx="6273802" cy="2571750"/>
          </a:xfrm>
        </p:spPr>
        <p:txBody>
          <a:bodyPr/>
          <a:lstStyle>
            <a:lvl1pPr>
              <a:defRPr sz="6000"/>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20CD0E9F-88C4-214F-25DA-42CD9AAD6CED}"/>
              </a:ext>
            </a:extLst>
          </p:cNvPr>
          <p:cNvSpPr>
            <a:spLocks noGrp="1"/>
          </p:cNvSpPr>
          <p:nvPr>
            <p:ph type="dt" sz="half" idx="10"/>
          </p:nvPr>
        </p:nvSpPr>
        <p:spPr/>
        <p:txBody>
          <a:bodyPr/>
          <a:lstStyle/>
          <a:p>
            <a:r>
              <a:rPr lang="en-US"/>
              <a:t>02/13/2023</a:t>
            </a:r>
            <a:endParaRPr lang="en-US" dirty="0"/>
          </a:p>
        </p:txBody>
      </p:sp>
      <p:sp>
        <p:nvSpPr>
          <p:cNvPr id="10" name="Footer Placeholder 9">
            <a:extLst>
              <a:ext uri="{FF2B5EF4-FFF2-40B4-BE49-F238E27FC236}">
                <a16:creationId xmlns:a16="http://schemas.microsoft.com/office/drawing/2014/main" id="{6AD7A52C-EFAE-BE2F-36B4-97E94CDB85C0}"/>
              </a:ext>
            </a:extLst>
          </p:cNvPr>
          <p:cNvSpPr>
            <a:spLocks noGrp="1"/>
          </p:cNvSpPr>
          <p:nvPr>
            <p:ph type="ftr" sz="quarter" idx="11"/>
          </p:nvPr>
        </p:nvSpPr>
        <p:spPr/>
        <p:txBody>
          <a:bodyPr/>
          <a:lstStyle/>
          <a:p>
            <a:r>
              <a:rPr lang="en-GB"/>
              <a:t>TEKTRONIX CONFIDENTIAL</a:t>
            </a:r>
            <a:endParaRPr lang="en-GB" dirty="0"/>
          </a:p>
        </p:txBody>
      </p:sp>
      <p:grpSp>
        <p:nvGrpSpPr>
          <p:cNvPr id="2" name="Group 1">
            <a:extLst>
              <a:ext uri="{FF2B5EF4-FFF2-40B4-BE49-F238E27FC236}">
                <a16:creationId xmlns:a16="http://schemas.microsoft.com/office/drawing/2014/main" id="{2EF14FA1-296B-9FEA-195E-EAC03D03CDCF}"/>
              </a:ext>
            </a:extLst>
          </p:cNvPr>
          <p:cNvGrpSpPr>
            <a:grpSpLocks noChangeAspect="1"/>
          </p:cNvGrpSpPr>
          <p:nvPr userDrawn="1"/>
        </p:nvGrpSpPr>
        <p:grpSpPr>
          <a:xfrm>
            <a:off x="561017" y="5972434"/>
            <a:ext cx="342000" cy="342000"/>
            <a:chOff x="732795" y="5443187"/>
            <a:chExt cx="512024" cy="512024"/>
          </a:xfrm>
        </p:grpSpPr>
        <p:sp>
          <p:nvSpPr>
            <p:cNvPr id="3" name="Oval 2">
              <a:extLst>
                <a:ext uri="{FF2B5EF4-FFF2-40B4-BE49-F238E27FC236}">
                  <a16:creationId xmlns:a16="http://schemas.microsoft.com/office/drawing/2014/main" id="{65FB2360-5A0C-6B3F-E7B2-0DC298A82B98}"/>
                </a:ext>
              </a:extLst>
            </p:cNvPr>
            <p:cNvSpPr/>
            <p:nvPr userDrawn="1"/>
          </p:nvSpPr>
          <p:spPr>
            <a:xfrm>
              <a:off x="791069" y="5501461"/>
              <a:ext cx="395476" cy="395476"/>
            </a:xfrm>
            <a:prstGeom prst="ellipse">
              <a:avLst/>
            </a:prstGeom>
            <a:solidFill>
              <a:srgbClr val="1B2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A3F1813C-77ED-FCD9-FBDA-4AAF00B2EDB9}"/>
                </a:ext>
              </a:extLst>
            </p:cNvPr>
            <p:cNvSpPr/>
            <p:nvPr userDrawn="1"/>
          </p:nvSpPr>
          <p:spPr>
            <a:xfrm>
              <a:off x="889465" y="5573680"/>
              <a:ext cx="255576" cy="276596"/>
            </a:xfrm>
            <a:custGeom>
              <a:avLst/>
              <a:gdLst>
                <a:gd name="connsiteX0" fmla="*/ 64725 w 230040"/>
                <a:gd name="connsiteY0" fmla="*/ 244057 h 244056"/>
                <a:gd name="connsiteX1" fmla="*/ 0 w 230040"/>
                <a:gd name="connsiteY1" fmla="*/ 244057 h 244056"/>
                <a:gd name="connsiteX2" fmla="*/ 165728 w 230040"/>
                <a:gd name="connsiteY2" fmla="*/ 0 h 244056"/>
                <a:gd name="connsiteX3" fmla="*/ 230040 w 230040"/>
                <a:gd name="connsiteY3" fmla="*/ 0 h 244056"/>
              </a:gdLst>
              <a:ahLst/>
              <a:cxnLst>
                <a:cxn ang="0">
                  <a:pos x="connsiteX0" y="connsiteY0"/>
                </a:cxn>
                <a:cxn ang="0">
                  <a:pos x="connsiteX1" y="connsiteY1"/>
                </a:cxn>
                <a:cxn ang="0">
                  <a:pos x="connsiteX2" y="connsiteY2"/>
                </a:cxn>
                <a:cxn ang="0">
                  <a:pos x="connsiteX3" y="connsiteY3"/>
                </a:cxn>
              </a:cxnLst>
              <a:rect l="l" t="t" r="r" b="b"/>
              <a:pathLst>
                <a:path w="230040" h="244056">
                  <a:moveTo>
                    <a:pt x="64725" y="244057"/>
                  </a:moveTo>
                  <a:lnTo>
                    <a:pt x="0" y="244057"/>
                  </a:lnTo>
                  <a:lnTo>
                    <a:pt x="165728" y="0"/>
                  </a:lnTo>
                  <a:lnTo>
                    <a:pt x="230040" y="0"/>
                  </a:lnTo>
                  <a:close/>
                </a:path>
              </a:pathLst>
            </a:custGeom>
            <a:solidFill>
              <a:srgbClr val="1CB5D8"/>
            </a:solidFill>
            <a:ln w="4071" cap="flat">
              <a:noFill/>
              <a:prstDash val="solid"/>
              <a:miter/>
            </a:ln>
          </p:spPr>
          <p:txBody>
            <a:bodyPr rtlCol="0" anchor="ctr"/>
            <a:lstStyle/>
            <a:p>
              <a:endParaRPr lang="en-GB"/>
            </a:p>
          </p:txBody>
        </p:sp>
        <p:grpSp>
          <p:nvGrpSpPr>
            <p:cNvPr id="12" name="Graphic 18">
              <a:extLst>
                <a:ext uri="{FF2B5EF4-FFF2-40B4-BE49-F238E27FC236}">
                  <a16:creationId xmlns:a16="http://schemas.microsoft.com/office/drawing/2014/main" id="{69686DD9-7E36-4042-30A9-11193E05AFEB}"/>
                </a:ext>
              </a:extLst>
            </p:cNvPr>
            <p:cNvGrpSpPr/>
            <p:nvPr userDrawn="1"/>
          </p:nvGrpSpPr>
          <p:grpSpPr>
            <a:xfrm>
              <a:off x="732795" y="5443187"/>
              <a:ext cx="512024" cy="512024"/>
              <a:chOff x="4155" y="1368388"/>
              <a:chExt cx="512024" cy="512024"/>
            </a:xfrm>
            <a:solidFill>
              <a:schemeClr val="bg1"/>
            </a:solidFill>
          </p:grpSpPr>
          <p:sp>
            <p:nvSpPr>
              <p:cNvPr id="13" name="Freeform: Shape 12">
                <a:extLst>
                  <a:ext uri="{FF2B5EF4-FFF2-40B4-BE49-F238E27FC236}">
                    <a16:creationId xmlns:a16="http://schemas.microsoft.com/office/drawing/2014/main" id="{18C04004-1ECB-9857-F00A-F0E24D90E6A1}"/>
                  </a:ext>
                </a:extLst>
              </p:cNvPr>
              <p:cNvSpPr>
                <a:spLocks noChangeAspect="1"/>
              </p:cNvSpPr>
              <p:nvPr/>
            </p:nvSpPr>
            <p:spPr>
              <a:xfrm>
                <a:off x="4155" y="1368388"/>
                <a:ext cx="512024" cy="512024"/>
              </a:xfrm>
              <a:custGeom>
                <a:avLst/>
                <a:gdLst>
                  <a:gd name="connsiteX0" fmla="*/ 256012 w 512024"/>
                  <a:gd name="connsiteY0" fmla="*/ 0 h 512024"/>
                  <a:gd name="connsiteX1" fmla="*/ 0 w 512024"/>
                  <a:gd name="connsiteY1" fmla="*/ 256012 h 512024"/>
                  <a:gd name="connsiteX2" fmla="*/ 256012 w 512024"/>
                  <a:gd name="connsiteY2" fmla="*/ 512025 h 512024"/>
                  <a:gd name="connsiteX3" fmla="*/ 512025 w 512024"/>
                  <a:gd name="connsiteY3" fmla="*/ 256012 h 512024"/>
                  <a:gd name="connsiteX4" fmla="*/ 256012 w 512024"/>
                  <a:gd name="connsiteY4" fmla="*/ 0 h 512024"/>
                  <a:gd name="connsiteX5" fmla="*/ 112546 w 512024"/>
                  <a:gd name="connsiteY5" fmla="*/ 146764 h 512024"/>
                  <a:gd name="connsiteX6" fmla="*/ 323210 w 512024"/>
                  <a:gd name="connsiteY6" fmla="*/ 146764 h 512024"/>
                  <a:gd name="connsiteX7" fmla="*/ 288168 w 512024"/>
                  <a:gd name="connsiteY7" fmla="*/ 198708 h 512024"/>
                  <a:gd name="connsiteX8" fmla="*/ 228803 w 512024"/>
                  <a:gd name="connsiteY8" fmla="*/ 198708 h 512024"/>
                  <a:gd name="connsiteX9" fmla="*/ 228803 w 512024"/>
                  <a:gd name="connsiteY9" fmla="*/ 286932 h 512024"/>
                  <a:gd name="connsiteX10" fmla="*/ 169850 w 512024"/>
                  <a:gd name="connsiteY10" fmla="*/ 373506 h 512024"/>
                  <a:gd name="connsiteX11" fmla="*/ 169850 w 512024"/>
                  <a:gd name="connsiteY11" fmla="*/ 198296 h 512024"/>
                  <a:gd name="connsiteX12" fmla="*/ 112546 w 512024"/>
                  <a:gd name="connsiteY12" fmla="*/ 198296 h 512024"/>
                  <a:gd name="connsiteX13" fmla="*/ 112546 w 512024"/>
                  <a:gd name="connsiteY13" fmla="*/ 146764 h 512024"/>
                  <a:gd name="connsiteX14" fmla="*/ 335166 w 512024"/>
                  <a:gd name="connsiteY14" fmla="*/ 390821 h 512024"/>
                  <a:gd name="connsiteX15" fmla="*/ 292703 w 512024"/>
                  <a:gd name="connsiteY15" fmla="*/ 321149 h 512024"/>
                  <a:gd name="connsiteX16" fmla="*/ 326921 w 512024"/>
                  <a:gd name="connsiteY16" fmla="*/ 270854 h 512024"/>
                  <a:gd name="connsiteX17" fmla="*/ 399478 w 512024"/>
                  <a:gd name="connsiteY17" fmla="*/ 390821 h 512024"/>
                  <a:gd name="connsiteX18" fmla="*/ 335166 w 512024"/>
                  <a:gd name="connsiteY18" fmla="*/ 390821 h 512024"/>
                  <a:gd name="connsiteX19" fmla="*/ 234163 w 512024"/>
                  <a:gd name="connsiteY19" fmla="*/ 390821 h 512024"/>
                  <a:gd name="connsiteX20" fmla="*/ 169438 w 512024"/>
                  <a:gd name="connsiteY20" fmla="*/ 390821 h 512024"/>
                  <a:gd name="connsiteX21" fmla="*/ 334754 w 512024"/>
                  <a:gd name="connsiteY21" fmla="*/ 146352 h 512024"/>
                  <a:gd name="connsiteX22" fmla="*/ 399478 w 512024"/>
                  <a:gd name="connsiteY22" fmla="*/ 146352 h 512024"/>
                  <a:gd name="connsiteX23" fmla="*/ 234163 w 512024"/>
                  <a:gd name="connsiteY23" fmla="*/ 390821 h 51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2024" h="512024">
                    <a:moveTo>
                      <a:pt x="256012" y="0"/>
                    </a:moveTo>
                    <a:cubicBezTo>
                      <a:pt x="114608" y="0"/>
                      <a:pt x="0" y="114608"/>
                      <a:pt x="0" y="256012"/>
                    </a:cubicBezTo>
                    <a:cubicBezTo>
                      <a:pt x="0" y="397417"/>
                      <a:pt x="114608" y="512025"/>
                      <a:pt x="256012" y="512025"/>
                    </a:cubicBezTo>
                    <a:cubicBezTo>
                      <a:pt x="397417" y="512025"/>
                      <a:pt x="512025" y="397417"/>
                      <a:pt x="512025" y="256012"/>
                    </a:cubicBezTo>
                    <a:cubicBezTo>
                      <a:pt x="512025" y="114608"/>
                      <a:pt x="397417" y="0"/>
                      <a:pt x="256012" y="0"/>
                    </a:cubicBezTo>
                    <a:close/>
                    <a:moveTo>
                      <a:pt x="112546" y="146764"/>
                    </a:moveTo>
                    <a:lnTo>
                      <a:pt x="323210" y="146764"/>
                    </a:lnTo>
                    <a:lnTo>
                      <a:pt x="288168" y="198708"/>
                    </a:lnTo>
                    <a:lnTo>
                      <a:pt x="228803" y="198708"/>
                    </a:lnTo>
                    <a:lnTo>
                      <a:pt x="228803" y="286932"/>
                    </a:lnTo>
                    <a:lnTo>
                      <a:pt x="169850" y="373506"/>
                    </a:lnTo>
                    <a:lnTo>
                      <a:pt x="169850" y="198296"/>
                    </a:lnTo>
                    <a:lnTo>
                      <a:pt x="112546" y="198296"/>
                    </a:lnTo>
                    <a:lnTo>
                      <a:pt x="112546" y="146764"/>
                    </a:lnTo>
                    <a:close/>
                    <a:moveTo>
                      <a:pt x="335166" y="390821"/>
                    </a:moveTo>
                    <a:lnTo>
                      <a:pt x="292703" y="321149"/>
                    </a:lnTo>
                    <a:lnTo>
                      <a:pt x="326921" y="270854"/>
                    </a:lnTo>
                    <a:lnTo>
                      <a:pt x="399478" y="390821"/>
                    </a:lnTo>
                    <a:lnTo>
                      <a:pt x="335166" y="390821"/>
                    </a:lnTo>
                    <a:close/>
                    <a:moveTo>
                      <a:pt x="234163" y="390821"/>
                    </a:moveTo>
                    <a:lnTo>
                      <a:pt x="169438" y="390821"/>
                    </a:lnTo>
                    <a:lnTo>
                      <a:pt x="334754" y="146352"/>
                    </a:lnTo>
                    <a:lnTo>
                      <a:pt x="399478" y="146352"/>
                    </a:lnTo>
                    <a:lnTo>
                      <a:pt x="234163" y="390821"/>
                    </a:lnTo>
                    <a:close/>
                  </a:path>
                </a:pathLst>
              </a:custGeom>
              <a:grpFill/>
              <a:ln w="4071" cap="flat">
                <a:noFill/>
                <a:prstDash val="solid"/>
                <a:miter/>
              </a:ln>
            </p:spPr>
            <p:txBody>
              <a:bodyPr rtlCol="0" anchor="ctr"/>
              <a:lstStyle/>
              <a:p>
                <a:endParaRPr lang="en-GB"/>
              </a:p>
            </p:txBody>
          </p:sp>
          <p:grpSp>
            <p:nvGrpSpPr>
              <p:cNvPr id="14" name="Graphic 18">
                <a:extLst>
                  <a:ext uri="{FF2B5EF4-FFF2-40B4-BE49-F238E27FC236}">
                    <a16:creationId xmlns:a16="http://schemas.microsoft.com/office/drawing/2014/main" id="{461C97A6-3B48-E43E-72AC-AA0C3EFFAA54}"/>
                  </a:ext>
                </a:extLst>
              </p:cNvPr>
              <p:cNvGrpSpPr/>
              <p:nvPr/>
            </p:nvGrpSpPr>
            <p:grpSpPr>
              <a:xfrm>
                <a:off x="428368" y="1854852"/>
                <a:ext cx="49058" cy="25559"/>
                <a:chOff x="428368" y="1854852"/>
                <a:chExt cx="49058" cy="25559"/>
              </a:xfrm>
              <a:grpFill/>
            </p:grpSpPr>
            <p:sp>
              <p:nvSpPr>
                <p:cNvPr id="15" name="Freeform: Shape 14">
                  <a:extLst>
                    <a:ext uri="{FF2B5EF4-FFF2-40B4-BE49-F238E27FC236}">
                      <a16:creationId xmlns:a16="http://schemas.microsoft.com/office/drawing/2014/main" id="{CD58DB4B-B4F4-7C3C-0B09-1A41E9ABE322}"/>
                    </a:ext>
                  </a:extLst>
                </p:cNvPr>
                <p:cNvSpPr/>
                <p:nvPr/>
              </p:nvSpPr>
              <p:spPr>
                <a:xfrm>
                  <a:off x="428368" y="1854852"/>
                  <a:ext cx="20612" cy="25559"/>
                </a:xfrm>
                <a:custGeom>
                  <a:avLst/>
                  <a:gdLst>
                    <a:gd name="connsiteX0" fmla="*/ 8657 w 20612"/>
                    <a:gd name="connsiteY0" fmla="*/ 2886 h 25559"/>
                    <a:gd name="connsiteX1" fmla="*/ 0 w 20612"/>
                    <a:gd name="connsiteY1" fmla="*/ 2886 h 25559"/>
                    <a:gd name="connsiteX2" fmla="*/ 0 w 20612"/>
                    <a:gd name="connsiteY2" fmla="*/ 0 h 25559"/>
                    <a:gd name="connsiteX3" fmla="*/ 20613 w 20612"/>
                    <a:gd name="connsiteY3" fmla="*/ 0 h 25559"/>
                    <a:gd name="connsiteX4" fmla="*/ 20613 w 20612"/>
                    <a:gd name="connsiteY4" fmla="*/ 2886 h 25559"/>
                    <a:gd name="connsiteX5" fmla="*/ 11955 w 20612"/>
                    <a:gd name="connsiteY5" fmla="*/ 2886 h 25559"/>
                    <a:gd name="connsiteX6" fmla="*/ 11955 w 20612"/>
                    <a:gd name="connsiteY6" fmla="*/ 25560 h 25559"/>
                    <a:gd name="connsiteX7" fmla="*/ 8657 w 20612"/>
                    <a:gd name="connsiteY7" fmla="*/ 25560 h 25559"/>
                    <a:gd name="connsiteX8" fmla="*/ 8657 w 20612"/>
                    <a:gd name="connsiteY8" fmla="*/ 2886 h 2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2" h="25559">
                      <a:moveTo>
                        <a:pt x="8657" y="2886"/>
                      </a:moveTo>
                      <a:lnTo>
                        <a:pt x="0" y="2886"/>
                      </a:lnTo>
                      <a:lnTo>
                        <a:pt x="0" y="0"/>
                      </a:lnTo>
                      <a:lnTo>
                        <a:pt x="20613" y="0"/>
                      </a:lnTo>
                      <a:lnTo>
                        <a:pt x="20613" y="2886"/>
                      </a:lnTo>
                      <a:lnTo>
                        <a:pt x="11955" y="2886"/>
                      </a:lnTo>
                      <a:lnTo>
                        <a:pt x="11955" y="25560"/>
                      </a:lnTo>
                      <a:lnTo>
                        <a:pt x="8657" y="25560"/>
                      </a:lnTo>
                      <a:lnTo>
                        <a:pt x="8657" y="2886"/>
                      </a:lnTo>
                      <a:close/>
                    </a:path>
                  </a:pathLst>
                </a:custGeom>
                <a:grpFill/>
                <a:ln w="4071"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7CEEE7E2-33CE-AD09-0FF0-013FB22609FD}"/>
                    </a:ext>
                  </a:extLst>
                </p:cNvPr>
                <p:cNvSpPr/>
                <p:nvPr/>
              </p:nvSpPr>
              <p:spPr>
                <a:xfrm>
                  <a:off x="451867" y="1854852"/>
                  <a:ext cx="25560" cy="25559"/>
                </a:xfrm>
                <a:custGeom>
                  <a:avLst/>
                  <a:gdLst>
                    <a:gd name="connsiteX0" fmla="*/ 0 w 25560"/>
                    <a:gd name="connsiteY0" fmla="*/ 0 h 25559"/>
                    <a:gd name="connsiteX1" fmla="*/ 4535 w 25560"/>
                    <a:gd name="connsiteY1" fmla="*/ 0 h 25559"/>
                    <a:gd name="connsiteX2" fmla="*/ 12780 w 25560"/>
                    <a:gd name="connsiteY2" fmla="*/ 21437 h 25559"/>
                    <a:gd name="connsiteX3" fmla="*/ 21025 w 25560"/>
                    <a:gd name="connsiteY3" fmla="*/ 0 h 25559"/>
                    <a:gd name="connsiteX4" fmla="*/ 25560 w 25560"/>
                    <a:gd name="connsiteY4" fmla="*/ 0 h 25559"/>
                    <a:gd name="connsiteX5" fmla="*/ 25560 w 25560"/>
                    <a:gd name="connsiteY5" fmla="*/ 25560 h 25559"/>
                    <a:gd name="connsiteX6" fmla="*/ 22262 w 25560"/>
                    <a:gd name="connsiteY6" fmla="*/ 25560 h 25559"/>
                    <a:gd name="connsiteX7" fmla="*/ 22262 w 25560"/>
                    <a:gd name="connsiteY7" fmla="*/ 4123 h 25559"/>
                    <a:gd name="connsiteX8" fmla="*/ 22262 w 25560"/>
                    <a:gd name="connsiteY8" fmla="*/ 4123 h 25559"/>
                    <a:gd name="connsiteX9" fmla="*/ 14429 w 25560"/>
                    <a:gd name="connsiteY9" fmla="*/ 25560 h 25559"/>
                    <a:gd name="connsiteX10" fmla="*/ 11543 w 25560"/>
                    <a:gd name="connsiteY10" fmla="*/ 25560 h 25559"/>
                    <a:gd name="connsiteX11" fmla="*/ 3710 w 25560"/>
                    <a:gd name="connsiteY11" fmla="*/ 4123 h 25559"/>
                    <a:gd name="connsiteX12" fmla="*/ 3710 w 25560"/>
                    <a:gd name="connsiteY12" fmla="*/ 4123 h 25559"/>
                    <a:gd name="connsiteX13" fmla="*/ 3710 w 25560"/>
                    <a:gd name="connsiteY13" fmla="*/ 25560 h 25559"/>
                    <a:gd name="connsiteX14" fmla="*/ 412 w 25560"/>
                    <a:gd name="connsiteY14" fmla="*/ 25560 h 25559"/>
                    <a:gd name="connsiteX15" fmla="*/ 412 w 25560"/>
                    <a:gd name="connsiteY15" fmla="*/ 0 h 2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560" h="25559">
                      <a:moveTo>
                        <a:pt x="0" y="0"/>
                      </a:moveTo>
                      <a:lnTo>
                        <a:pt x="4535" y="0"/>
                      </a:lnTo>
                      <a:lnTo>
                        <a:pt x="12780" y="21437"/>
                      </a:lnTo>
                      <a:lnTo>
                        <a:pt x="21025" y="0"/>
                      </a:lnTo>
                      <a:lnTo>
                        <a:pt x="25560" y="0"/>
                      </a:lnTo>
                      <a:lnTo>
                        <a:pt x="25560" y="25560"/>
                      </a:lnTo>
                      <a:lnTo>
                        <a:pt x="22262" y="25560"/>
                      </a:lnTo>
                      <a:lnTo>
                        <a:pt x="22262" y="4123"/>
                      </a:lnTo>
                      <a:lnTo>
                        <a:pt x="22262" y="4123"/>
                      </a:lnTo>
                      <a:lnTo>
                        <a:pt x="14429" y="25560"/>
                      </a:lnTo>
                      <a:lnTo>
                        <a:pt x="11543" y="25560"/>
                      </a:lnTo>
                      <a:lnTo>
                        <a:pt x="3710" y="4123"/>
                      </a:lnTo>
                      <a:lnTo>
                        <a:pt x="3710" y="4123"/>
                      </a:lnTo>
                      <a:lnTo>
                        <a:pt x="3710" y="25560"/>
                      </a:lnTo>
                      <a:lnTo>
                        <a:pt x="412" y="25560"/>
                      </a:lnTo>
                      <a:lnTo>
                        <a:pt x="412" y="0"/>
                      </a:lnTo>
                      <a:close/>
                    </a:path>
                  </a:pathLst>
                </a:custGeom>
                <a:grpFill/>
                <a:ln w="4071" cap="flat">
                  <a:noFill/>
                  <a:prstDash val="solid"/>
                  <a:miter/>
                </a:ln>
              </p:spPr>
              <p:txBody>
                <a:bodyPr rtlCol="0" anchor="ctr"/>
                <a:lstStyle/>
                <a:p>
                  <a:endParaRPr lang="en-GB"/>
                </a:p>
              </p:txBody>
            </p:sp>
          </p:grpSp>
        </p:grpSp>
      </p:grpSp>
    </p:spTree>
    <p:extLst>
      <p:ext uri="{BB962C8B-B14F-4D97-AF65-F5344CB8AC3E}">
        <p14:creationId xmlns:p14="http://schemas.microsoft.com/office/powerpoint/2010/main" val="129285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ransition Slide - Vibrant Blue">
    <p:spTree>
      <p:nvGrpSpPr>
        <p:cNvPr id="1" name=""/>
        <p:cNvGrpSpPr/>
        <p:nvPr/>
      </p:nvGrpSpPr>
      <p:grpSpPr>
        <a:xfrm>
          <a:off x="0" y="0"/>
          <a:ext cx="0" cy="0"/>
          <a:chOff x="0" y="0"/>
          <a:chExt cx="0" cy="0"/>
        </a:xfrm>
      </p:grpSpPr>
      <p:sp>
        <p:nvSpPr>
          <p:cNvPr id="3" name="Background Light Blue">
            <a:extLst>
              <a:ext uri="{FF2B5EF4-FFF2-40B4-BE49-F238E27FC236}">
                <a16:creationId xmlns:a16="http://schemas.microsoft.com/office/drawing/2014/main" id="{17FD8BAE-0CDE-8796-CA1D-2F271421DFD5}"/>
              </a:ext>
            </a:extLst>
          </p:cNvPr>
          <p:cNvSpPr/>
          <p:nvPr userDrawn="1"/>
        </p:nvSpPr>
        <p:spPr>
          <a:xfrm>
            <a:off x="360000" y="360000"/>
            <a:ext cx="11472000" cy="6138000"/>
          </a:xfrm>
          <a:custGeom>
            <a:avLst/>
            <a:gdLst>
              <a:gd name="connsiteX0" fmla="*/ 0 w 11472000"/>
              <a:gd name="connsiteY0" fmla="*/ 0 h 6138000"/>
              <a:gd name="connsiteX1" fmla="*/ 11472000 w 11472000"/>
              <a:gd name="connsiteY1" fmla="*/ 0 h 6138000"/>
              <a:gd name="connsiteX2" fmla="*/ 11472000 w 11472000"/>
              <a:gd name="connsiteY2" fmla="*/ 6138000 h 6138000"/>
              <a:gd name="connsiteX3" fmla="*/ 0 w 11472000"/>
              <a:gd name="connsiteY3" fmla="*/ 6138000 h 6138000"/>
            </a:gdLst>
            <a:ahLst/>
            <a:cxnLst>
              <a:cxn ang="0">
                <a:pos x="connsiteX0" y="connsiteY0"/>
              </a:cxn>
              <a:cxn ang="0">
                <a:pos x="connsiteX1" y="connsiteY1"/>
              </a:cxn>
              <a:cxn ang="0">
                <a:pos x="connsiteX2" y="connsiteY2"/>
              </a:cxn>
              <a:cxn ang="0">
                <a:pos x="connsiteX3" y="connsiteY3"/>
              </a:cxn>
            </a:cxnLst>
            <a:rect l="l" t="t" r="r" b="b"/>
            <a:pathLst>
              <a:path w="11472000" h="6138000">
                <a:moveTo>
                  <a:pt x="0" y="0"/>
                </a:moveTo>
                <a:lnTo>
                  <a:pt x="11472000" y="0"/>
                </a:lnTo>
                <a:lnTo>
                  <a:pt x="11472000" y="6138000"/>
                </a:lnTo>
                <a:lnTo>
                  <a:pt x="0" y="613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ght Motion">
            <a:extLst>
              <a:ext uri="{FF2B5EF4-FFF2-40B4-BE49-F238E27FC236}">
                <a16:creationId xmlns:a16="http://schemas.microsoft.com/office/drawing/2014/main" id="{80F9AFE4-6A0A-DC6E-B8AE-4BACABA6FF99}"/>
              </a:ext>
            </a:extLst>
          </p:cNvPr>
          <p:cNvSpPr/>
          <p:nvPr userDrawn="1"/>
        </p:nvSpPr>
        <p:spPr>
          <a:xfrm>
            <a:off x="360000" y="4419226"/>
            <a:ext cx="11447180" cy="2078603"/>
          </a:xfrm>
          <a:custGeom>
            <a:avLst/>
            <a:gdLst>
              <a:gd name="connsiteX0" fmla="*/ 4061406 w 11447180"/>
              <a:gd name="connsiteY0" fmla="*/ 887890 h 2078603"/>
              <a:gd name="connsiteX1" fmla="*/ 4880994 w 11447180"/>
              <a:gd name="connsiteY1" fmla="*/ 887890 h 2078603"/>
              <a:gd name="connsiteX2" fmla="*/ 4077847 w 11447180"/>
              <a:gd name="connsiteY2" fmla="*/ 2078602 h 2078603"/>
              <a:gd name="connsiteX3" fmla="*/ 3258260 w 11447180"/>
              <a:gd name="connsiteY3" fmla="*/ 2078602 h 2078603"/>
              <a:gd name="connsiteX4" fmla="*/ 3207519 w 11447180"/>
              <a:gd name="connsiteY4" fmla="*/ 887889 h 2078603"/>
              <a:gd name="connsiteX5" fmla="*/ 2404373 w 11447180"/>
              <a:gd name="connsiteY5" fmla="*/ 2078602 h 2078603"/>
              <a:gd name="connsiteX6" fmla="*/ 1592764 w 11447180"/>
              <a:gd name="connsiteY6" fmla="*/ 2078603 h 2078603"/>
              <a:gd name="connsiteX7" fmla="*/ 2395910 w 11447180"/>
              <a:gd name="connsiteY7" fmla="*/ 887890 h 2078603"/>
              <a:gd name="connsiteX8" fmla="*/ 730415 w 11447180"/>
              <a:gd name="connsiteY8" fmla="*/ 887889 h 2078603"/>
              <a:gd name="connsiteX9" fmla="*/ 1542023 w 11447180"/>
              <a:gd name="connsiteY9" fmla="*/ 887890 h 2078603"/>
              <a:gd name="connsiteX10" fmla="*/ 738877 w 11447180"/>
              <a:gd name="connsiteY10" fmla="*/ 2078602 h 2078603"/>
              <a:gd name="connsiteX11" fmla="*/ 0 w 11447180"/>
              <a:gd name="connsiteY11" fmla="*/ 2078602 h 2078603"/>
              <a:gd name="connsiteX12" fmla="*/ 0 w 11447180"/>
              <a:gd name="connsiteY12" fmla="*/ 1970773 h 2078603"/>
              <a:gd name="connsiteX13" fmla="*/ 11447180 w 11447180"/>
              <a:gd name="connsiteY13" fmla="*/ 0 h 2078603"/>
              <a:gd name="connsiteX14" fmla="*/ 11447180 w 11447180"/>
              <a:gd name="connsiteY14" fmla="*/ 1029924 h 2078603"/>
              <a:gd name="connsiteX15" fmla="*/ 10739838 w 11447180"/>
              <a:gd name="connsiteY15" fmla="*/ 2078603 h 2078603"/>
              <a:gd name="connsiteX16" fmla="*/ 9928227 w 11447180"/>
              <a:gd name="connsiteY16" fmla="*/ 2078603 h 2078603"/>
              <a:gd name="connsiteX17" fmla="*/ 11330262 w 11447180"/>
              <a:gd name="connsiteY17" fmla="*/ 1 h 2078603"/>
              <a:gd name="connsiteX18" fmla="*/ 9664765 w 11447180"/>
              <a:gd name="connsiteY18" fmla="*/ 0 h 2078603"/>
              <a:gd name="connsiteX19" fmla="*/ 10476375 w 11447180"/>
              <a:gd name="connsiteY19" fmla="*/ 1 h 2078603"/>
              <a:gd name="connsiteX20" fmla="*/ 9074340 w 11447180"/>
              <a:gd name="connsiteY20" fmla="*/ 2078603 h 2078603"/>
              <a:gd name="connsiteX21" fmla="*/ 8262730 w 11447180"/>
              <a:gd name="connsiteY21" fmla="*/ 2078603 h 2078603"/>
              <a:gd name="connsiteX22" fmla="*/ 6333772 w 11447180"/>
              <a:gd name="connsiteY22" fmla="*/ 0 h 2078603"/>
              <a:gd name="connsiteX23" fmla="*/ 7145381 w 11447180"/>
              <a:gd name="connsiteY23" fmla="*/ 1 h 2078603"/>
              <a:gd name="connsiteX24" fmla="*/ 5743346 w 11447180"/>
              <a:gd name="connsiteY24" fmla="*/ 2078603 h 2078603"/>
              <a:gd name="connsiteX25" fmla="*/ 4931738 w 11447180"/>
              <a:gd name="connsiteY25" fmla="*/ 2078602 h 2078603"/>
              <a:gd name="connsiteX26" fmla="*/ 7999268 w 11447180"/>
              <a:gd name="connsiteY26" fmla="*/ 0 h 2078603"/>
              <a:gd name="connsiteX27" fmla="*/ 8810878 w 11447180"/>
              <a:gd name="connsiteY27" fmla="*/ 0 h 2078603"/>
              <a:gd name="connsiteX28" fmla="*/ 7408844 w 11447180"/>
              <a:gd name="connsiteY28" fmla="*/ 2078603 h 2078603"/>
              <a:gd name="connsiteX29" fmla="*/ 6597234 w 11447180"/>
              <a:gd name="connsiteY29" fmla="*/ 2078603 h 207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447180" h="2078603">
                <a:moveTo>
                  <a:pt x="4061406" y="887890"/>
                </a:moveTo>
                <a:lnTo>
                  <a:pt x="4880994" y="887890"/>
                </a:lnTo>
                <a:lnTo>
                  <a:pt x="4077847" y="2078602"/>
                </a:lnTo>
                <a:lnTo>
                  <a:pt x="3258260" y="2078602"/>
                </a:lnTo>
                <a:close/>
                <a:moveTo>
                  <a:pt x="3207519" y="887889"/>
                </a:moveTo>
                <a:lnTo>
                  <a:pt x="2404373" y="2078602"/>
                </a:lnTo>
                <a:lnTo>
                  <a:pt x="1592764" y="2078603"/>
                </a:lnTo>
                <a:lnTo>
                  <a:pt x="2395910" y="887890"/>
                </a:lnTo>
                <a:close/>
                <a:moveTo>
                  <a:pt x="730415" y="887889"/>
                </a:moveTo>
                <a:lnTo>
                  <a:pt x="1542023" y="887890"/>
                </a:lnTo>
                <a:lnTo>
                  <a:pt x="738877" y="2078602"/>
                </a:lnTo>
                <a:lnTo>
                  <a:pt x="0" y="2078602"/>
                </a:lnTo>
                <a:lnTo>
                  <a:pt x="0" y="1970773"/>
                </a:lnTo>
                <a:close/>
                <a:moveTo>
                  <a:pt x="11447180" y="0"/>
                </a:moveTo>
                <a:lnTo>
                  <a:pt x="11447180" y="1029924"/>
                </a:lnTo>
                <a:lnTo>
                  <a:pt x="10739838" y="2078603"/>
                </a:lnTo>
                <a:lnTo>
                  <a:pt x="9928227" y="2078603"/>
                </a:lnTo>
                <a:lnTo>
                  <a:pt x="11330262" y="1"/>
                </a:lnTo>
                <a:close/>
                <a:moveTo>
                  <a:pt x="9664765" y="0"/>
                </a:moveTo>
                <a:lnTo>
                  <a:pt x="10476375" y="1"/>
                </a:lnTo>
                <a:lnTo>
                  <a:pt x="9074340" y="2078603"/>
                </a:lnTo>
                <a:lnTo>
                  <a:pt x="8262730" y="2078603"/>
                </a:lnTo>
                <a:close/>
                <a:moveTo>
                  <a:pt x="6333772" y="0"/>
                </a:moveTo>
                <a:lnTo>
                  <a:pt x="7145381" y="1"/>
                </a:lnTo>
                <a:lnTo>
                  <a:pt x="5743346" y="2078603"/>
                </a:lnTo>
                <a:lnTo>
                  <a:pt x="4931738" y="2078602"/>
                </a:lnTo>
                <a:close/>
                <a:moveTo>
                  <a:pt x="7999268" y="0"/>
                </a:moveTo>
                <a:lnTo>
                  <a:pt x="8810878" y="0"/>
                </a:lnTo>
                <a:lnTo>
                  <a:pt x="7408844" y="2078603"/>
                </a:lnTo>
                <a:lnTo>
                  <a:pt x="6597234" y="2078603"/>
                </a:lnTo>
                <a:close/>
              </a:path>
            </a:pathLst>
          </a:cu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itle 10">
            <a:extLst>
              <a:ext uri="{FF2B5EF4-FFF2-40B4-BE49-F238E27FC236}">
                <a16:creationId xmlns:a16="http://schemas.microsoft.com/office/drawing/2014/main" id="{BAE6F5F0-DF43-DD3F-C29A-26F8245B3842}"/>
              </a:ext>
            </a:extLst>
          </p:cNvPr>
          <p:cNvSpPr>
            <a:spLocks noGrp="1"/>
          </p:cNvSpPr>
          <p:nvPr>
            <p:ph type="title"/>
          </p:nvPr>
        </p:nvSpPr>
        <p:spPr/>
        <p:txBody>
          <a:bodyPr/>
          <a:lstStyle>
            <a:lvl1pPr>
              <a:defRPr sz="6000"/>
            </a:lvl1pPr>
          </a:lstStyle>
          <a:p>
            <a:r>
              <a:rPr lang="en-US"/>
              <a:t>Click to edit Master title style</a:t>
            </a:r>
            <a:endParaRPr lang="en-US" dirty="0"/>
          </a:p>
        </p:txBody>
      </p:sp>
      <p:pic>
        <p:nvPicPr>
          <p:cNvPr id="2" name="Picture 1" descr="Icon&#10;&#10;Description automatically generated">
            <a:extLst>
              <a:ext uri="{FF2B5EF4-FFF2-40B4-BE49-F238E27FC236}">
                <a16:creationId xmlns:a16="http://schemas.microsoft.com/office/drawing/2014/main" id="{581272BB-F283-38FE-DE53-C99AF428ECCB}"/>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9911385" y="1122182"/>
            <a:ext cx="1470363" cy="132827"/>
          </a:xfrm>
          <a:prstGeom prst="rect">
            <a:avLst/>
          </a:prstGeom>
        </p:spPr>
      </p:pic>
      <p:sp>
        <p:nvSpPr>
          <p:cNvPr id="5" name="Date Placeholder 4">
            <a:extLst>
              <a:ext uri="{FF2B5EF4-FFF2-40B4-BE49-F238E27FC236}">
                <a16:creationId xmlns:a16="http://schemas.microsoft.com/office/drawing/2014/main" id="{AD65092C-2908-C0C7-4EF1-D0CBFC477E67}"/>
              </a:ext>
            </a:extLst>
          </p:cNvPr>
          <p:cNvSpPr>
            <a:spLocks noGrp="1"/>
          </p:cNvSpPr>
          <p:nvPr>
            <p:ph type="dt" sz="half" idx="10"/>
          </p:nvPr>
        </p:nvSpPr>
        <p:spPr/>
        <p:txBody>
          <a:bodyPr/>
          <a:lstStyle/>
          <a:p>
            <a:r>
              <a:rPr lang="en-US"/>
              <a:t>02/13/2023</a:t>
            </a:r>
            <a:endParaRPr lang="en-US" dirty="0"/>
          </a:p>
        </p:txBody>
      </p:sp>
      <p:sp>
        <p:nvSpPr>
          <p:cNvPr id="6" name="Footer Placeholder 5">
            <a:extLst>
              <a:ext uri="{FF2B5EF4-FFF2-40B4-BE49-F238E27FC236}">
                <a16:creationId xmlns:a16="http://schemas.microsoft.com/office/drawing/2014/main" id="{F1CB3F42-D559-3EA3-4664-774F18EC023A}"/>
              </a:ext>
            </a:extLst>
          </p:cNvPr>
          <p:cNvSpPr>
            <a:spLocks noGrp="1"/>
          </p:cNvSpPr>
          <p:nvPr>
            <p:ph type="ftr" sz="quarter" idx="11"/>
          </p:nvPr>
        </p:nvSpPr>
        <p:spPr/>
        <p:txBody>
          <a:bodyPr/>
          <a:lstStyle/>
          <a:p>
            <a:r>
              <a:rPr lang="en-GB"/>
              <a:t>TEKTRONIX CONFIDENTIAL</a:t>
            </a:r>
            <a:endParaRPr lang="en-GB" dirty="0"/>
          </a:p>
        </p:txBody>
      </p:sp>
      <p:grpSp>
        <p:nvGrpSpPr>
          <p:cNvPr id="4" name="Group 3">
            <a:extLst>
              <a:ext uri="{FF2B5EF4-FFF2-40B4-BE49-F238E27FC236}">
                <a16:creationId xmlns:a16="http://schemas.microsoft.com/office/drawing/2014/main" id="{BAF8101E-D1C8-FC23-BC2B-05F538420C89}"/>
              </a:ext>
            </a:extLst>
          </p:cNvPr>
          <p:cNvGrpSpPr>
            <a:grpSpLocks noChangeAspect="1"/>
          </p:cNvGrpSpPr>
          <p:nvPr userDrawn="1"/>
        </p:nvGrpSpPr>
        <p:grpSpPr>
          <a:xfrm>
            <a:off x="561017" y="5972434"/>
            <a:ext cx="342000" cy="342000"/>
            <a:chOff x="732795" y="5443187"/>
            <a:chExt cx="512024" cy="512024"/>
          </a:xfrm>
        </p:grpSpPr>
        <p:sp>
          <p:nvSpPr>
            <p:cNvPr id="7" name="Oval 6">
              <a:extLst>
                <a:ext uri="{FF2B5EF4-FFF2-40B4-BE49-F238E27FC236}">
                  <a16:creationId xmlns:a16="http://schemas.microsoft.com/office/drawing/2014/main" id="{89195625-599E-E7BC-67E0-D253EB014D2E}"/>
                </a:ext>
              </a:extLst>
            </p:cNvPr>
            <p:cNvSpPr/>
            <p:nvPr userDrawn="1"/>
          </p:nvSpPr>
          <p:spPr>
            <a:xfrm>
              <a:off x="791069" y="5501461"/>
              <a:ext cx="395476" cy="395476"/>
            </a:xfrm>
            <a:prstGeom prst="ellipse">
              <a:avLst/>
            </a:prstGeom>
            <a:solidFill>
              <a:srgbClr val="1B2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40905B27-D11F-275B-E785-C04A3DF2D8CE}"/>
                </a:ext>
              </a:extLst>
            </p:cNvPr>
            <p:cNvSpPr/>
            <p:nvPr userDrawn="1"/>
          </p:nvSpPr>
          <p:spPr>
            <a:xfrm>
              <a:off x="889465" y="5573680"/>
              <a:ext cx="255576" cy="276596"/>
            </a:xfrm>
            <a:custGeom>
              <a:avLst/>
              <a:gdLst>
                <a:gd name="connsiteX0" fmla="*/ 64725 w 230040"/>
                <a:gd name="connsiteY0" fmla="*/ 244057 h 244056"/>
                <a:gd name="connsiteX1" fmla="*/ 0 w 230040"/>
                <a:gd name="connsiteY1" fmla="*/ 244057 h 244056"/>
                <a:gd name="connsiteX2" fmla="*/ 165728 w 230040"/>
                <a:gd name="connsiteY2" fmla="*/ 0 h 244056"/>
                <a:gd name="connsiteX3" fmla="*/ 230040 w 230040"/>
                <a:gd name="connsiteY3" fmla="*/ 0 h 244056"/>
              </a:gdLst>
              <a:ahLst/>
              <a:cxnLst>
                <a:cxn ang="0">
                  <a:pos x="connsiteX0" y="connsiteY0"/>
                </a:cxn>
                <a:cxn ang="0">
                  <a:pos x="connsiteX1" y="connsiteY1"/>
                </a:cxn>
                <a:cxn ang="0">
                  <a:pos x="connsiteX2" y="connsiteY2"/>
                </a:cxn>
                <a:cxn ang="0">
                  <a:pos x="connsiteX3" y="connsiteY3"/>
                </a:cxn>
              </a:cxnLst>
              <a:rect l="l" t="t" r="r" b="b"/>
              <a:pathLst>
                <a:path w="230040" h="244056">
                  <a:moveTo>
                    <a:pt x="64725" y="244057"/>
                  </a:moveTo>
                  <a:lnTo>
                    <a:pt x="0" y="244057"/>
                  </a:lnTo>
                  <a:lnTo>
                    <a:pt x="165728" y="0"/>
                  </a:lnTo>
                  <a:lnTo>
                    <a:pt x="230040" y="0"/>
                  </a:lnTo>
                  <a:close/>
                </a:path>
              </a:pathLst>
            </a:custGeom>
            <a:solidFill>
              <a:srgbClr val="1CB5D8"/>
            </a:solidFill>
            <a:ln w="4071" cap="flat">
              <a:noFill/>
              <a:prstDash val="solid"/>
              <a:miter/>
            </a:ln>
          </p:spPr>
          <p:txBody>
            <a:bodyPr rtlCol="0" anchor="ctr"/>
            <a:lstStyle/>
            <a:p>
              <a:endParaRPr lang="en-GB"/>
            </a:p>
          </p:txBody>
        </p:sp>
        <p:grpSp>
          <p:nvGrpSpPr>
            <p:cNvPr id="9" name="Graphic 18">
              <a:extLst>
                <a:ext uri="{FF2B5EF4-FFF2-40B4-BE49-F238E27FC236}">
                  <a16:creationId xmlns:a16="http://schemas.microsoft.com/office/drawing/2014/main" id="{75302269-FF42-5ABD-C132-2C5EA8D025BB}"/>
                </a:ext>
              </a:extLst>
            </p:cNvPr>
            <p:cNvGrpSpPr/>
            <p:nvPr userDrawn="1"/>
          </p:nvGrpSpPr>
          <p:grpSpPr>
            <a:xfrm>
              <a:off x="732795" y="5443187"/>
              <a:ext cx="512024" cy="512024"/>
              <a:chOff x="4155" y="1368388"/>
              <a:chExt cx="512024" cy="512024"/>
            </a:xfrm>
            <a:solidFill>
              <a:schemeClr val="bg1"/>
            </a:solidFill>
          </p:grpSpPr>
          <p:sp>
            <p:nvSpPr>
              <p:cNvPr id="10" name="Freeform: Shape 9">
                <a:extLst>
                  <a:ext uri="{FF2B5EF4-FFF2-40B4-BE49-F238E27FC236}">
                    <a16:creationId xmlns:a16="http://schemas.microsoft.com/office/drawing/2014/main" id="{880CAF5D-DAA4-E42F-2FC8-4C694D173B1B}"/>
                  </a:ext>
                </a:extLst>
              </p:cNvPr>
              <p:cNvSpPr>
                <a:spLocks noChangeAspect="1"/>
              </p:cNvSpPr>
              <p:nvPr/>
            </p:nvSpPr>
            <p:spPr>
              <a:xfrm>
                <a:off x="4155" y="1368388"/>
                <a:ext cx="512024" cy="512024"/>
              </a:xfrm>
              <a:custGeom>
                <a:avLst/>
                <a:gdLst>
                  <a:gd name="connsiteX0" fmla="*/ 256012 w 512024"/>
                  <a:gd name="connsiteY0" fmla="*/ 0 h 512024"/>
                  <a:gd name="connsiteX1" fmla="*/ 0 w 512024"/>
                  <a:gd name="connsiteY1" fmla="*/ 256012 h 512024"/>
                  <a:gd name="connsiteX2" fmla="*/ 256012 w 512024"/>
                  <a:gd name="connsiteY2" fmla="*/ 512025 h 512024"/>
                  <a:gd name="connsiteX3" fmla="*/ 512025 w 512024"/>
                  <a:gd name="connsiteY3" fmla="*/ 256012 h 512024"/>
                  <a:gd name="connsiteX4" fmla="*/ 256012 w 512024"/>
                  <a:gd name="connsiteY4" fmla="*/ 0 h 512024"/>
                  <a:gd name="connsiteX5" fmla="*/ 112546 w 512024"/>
                  <a:gd name="connsiteY5" fmla="*/ 146764 h 512024"/>
                  <a:gd name="connsiteX6" fmla="*/ 323210 w 512024"/>
                  <a:gd name="connsiteY6" fmla="*/ 146764 h 512024"/>
                  <a:gd name="connsiteX7" fmla="*/ 288168 w 512024"/>
                  <a:gd name="connsiteY7" fmla="*/ 198708 h 512024"/>
                  <a:gd name="connsiteX8" fmla="*/ 228803 w 512024"/>
                  <a:gd name="connsiteY8" fmla="*/ 198708 h 512024"/>
                  <a:gd name="connsiteX9" fmla="*/ 228803 w 512024"/>
                  <a:gd name="connsiteY9" fmla="*/ 286932 h 512024"/>
                  <a:gd name="connsiteX10" fmla="*/ 169850 w 512024"/>
                  <a:gd name="connsiteY10" fmla="*/ 373506 h 512024"/>
                  <a:gd name="connsiteX11" fmla="*/ 169850 w 512024"/>
                  <a:gd name="connsiteY11" fmla="*/ 198296 h 512024"/>
                  <a:gd name="connsiteX12" fmla="*/ 112546 w 512024"/>
                  <a:gd name="connsiteY12" fmla="*/ 198296 h 512024"/>
                  <a:gd name="connsiteX13" fmla="*/ 112546 w 512024"/>
                  <a:gd name="connsiteY13" fmla="*/ 146764 h 512024"/>
                  <a:gd name="connsiteX14" fmla="*/ 335166 w 512024"/>
                  <a:gd name="connsiteY14" fmla="*/ 390821 h 512024"/>
                  <a:gd name="connsiteX15" fmla="*/ 292703 w 512024"/>
                  <a:gd name="connsiteY15" fmla="*/ 321149 h 512024"/>
                  <a:gd name="connsiteX16" fmla="*/ 326921 w 512024"/>
                  <a:gd name="connsiteY16" fmla="*/ 270854 h 512024"/>
                  <a:gd name="connsiteX17" fmla="*/ 399478 w 512024"/>
                  <a:gd name="connsiteY17" fmla="*/ 390821 h 512024"/>
                  <a:gd name="connsiteX18" fmla="*/ 335166 w 512024"/>
                  <a:gd name="connsiteY18" fmla="*/ 390821 h 512024"/>
                  <a:gd name="connsiteX19" fmla="*/ 234163 w 512024"/>
                  <a:gd name="connsiteY19" fmla="*/ 390821 h 512024"/>
                  <a:gd name="connsiteX20" fmla="*/ 169438 w 512024"/>
                  <a:gd name="connsiteY20" fmla="*/ 390821 h 512024"/>
                  <a:gd name="connsiteX21" fmla="*/ 334754 w 512024"/>
                  <a:gd name="connsiteY21" fmla="*/ 146352 h 512024"/>
                  <a:gd name="connsiteX22" fmla="*/ 399478 w 512024"/>
                  <a:gd name="connsiteY22" fmla="*/ 146352 h 512024"/>
                  <a:gd name="connsiteX23" fmla="*/ 234163 w 512024"/>
                  <a:gd name="connsiteY23" fmla="*/ 390821 h 51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2024" h="512024">
                    <a:moveTo>
                      <a:pt x="256012" y="0"/>
                    </a:moveTo>
                    <a:cubicBezTo>
                      <a:pt x="114608" y="0"/>
                      <a:pt x="0" y="114608"/>
                      <a:pt x="0" y="256012"/>
                    </a:cubicBezTo>
                    <a:cubicBezTo>
                      <a:pt x="0" y="397417"/>
                      <a:pt x="114608" y="512025"/>
                      <a:pt x="256012" y="512025"/>
                    </a:cubicBezTo>
                    <a:cubicBezTo>
                      <a:pt x="397417" y="512025"/>
                      <a:pt x="512025" y="397417"/>
                      <a:pt x="512025" y="256012"/>
                    </a:cubicBezTo>
                    <a:cubicBezTo>
                      <a:pt x="512025" y="114608"/>
                      <a:pt x="397417" y="0"/>
                      <a:pt x="256012" y="0"/>
                    </a:cubicBezTo>
                    <a:close/>
                    <a:moveTo>
                      <a:pt x="112546" y="146764"/>
                    </a:moveTo>
                    <a:lnTo>
                      <a:pt x="323210" y="146764"/>
                    </a:lnTo>
                    <a:lnTo>
                      <a:pt x="288168" y="198708"/>
                    </a:lnTo>
                    <a:lnTo>
                      <a:pt x="228803" y="198708"/>
                    </a:lnTo>
                    <a:lnTo>
                      <a:pt x="228803" y="286932"/>
                    </a:lnTo>
                    <a:lnTo>
                      <a:pt x="169850" y="373506"/>
                    </a:lnTo>
                    <a:lnTo>
                      <a:pt x="169850" y="198296"/>
                    </a:lnTo>
                    <a:lnTo>
                      <a:pt x="112546" y="198296"/>
                    </a:lnTo>
                    <a:lnTo>
                      <a:pt x="112546" y="146764"/>
                    </a:lnTo>
                    <a:close/>
                    <a:moveTo>
                      <a:pt x="335166" y="390821"/>
                    </a:moveTo>
                    <a:lnTo>
                      <a:pt x="292703" y="321149"/>
                    </a:lnTo>
                    <a:lnTo>
                      <a:pt x="326921" y="270854"/>
                    </a:lnTo>
                    <a:lnTo>
                      <a:pt x="399478" y="390821"/>
                    </a:lnTo>
                    <a:lnTo>
                      <a:pt x="335166" y="390821"/>
                    </a:lnTo>
                    <a:close/>
                    <a:moveTo>
                      <a:pt x="234163" y="390821"/>
                    </a:moveTo>
                    <a:lnTo>
                      <a:pt x="169438" y="390821"/>
                    </a:lnTo>
                    <a:lnTo>
                      <a:pt x="334754" y="146352"/>
                    </a:lnTo>
                    <a:lnTo>
                      <a:pt x="399478" y="146352"/>
                    </a:lnTo>
                    <a:lnTo>
                      <a:pt x="234163" y="390821"/>
                    </a:lnTo>
                    <a:close/>
                  </a:path>
                </a:pathLst>
              </a:custGeom>
              <a:grpFill/>
              <a:ln w="4071" cap="flat">
                <a:noFill/>
                <a:prstDash val="solid"/>
                <a:miter/>
              </a:ln>
            </p:spPr>
            <p:txBody>
              <a:bodyPr rtlCol="0" anchor="ctr"/>
              <a:lstStyle/>
              <a:p>
                <a:endParaRPr lang="en-GB"/>
              </a:p>
            </p:txBody>
          </p:sp>
          <p:grpSp>
            <p:nvGrpSpPr>
              <p:cNvPr id="13" name="Graphic 18">
                <a:extLst>
                  <a:ext uri="{FF2B5EF4-FFF2-40B4-BE49-F238E27FC236}">
                    <a16:creationId xmlns:a16="http://schemas.microsoft.com/office/drawing/2014/main" id="{7DA59524-E1B8-65DB-3A3E-AA7ED41677DA}"/>
                  </a:ext>
                </a:extLst>
              </p:cNvPr>
              <p:cNvGrpSpPr/>
              <p:nvPr/>
            </p:nvGrpSpPr>
            <p:grpSpPr>
              <a:xfrm>
                <a:off x="428368" y="1854852"/>
                <a:ext cx="49058" cy="25559"/>
                <a:chOff x="428368" y="1854852"/>
                <a:chExt cx="49058" cy="25559"/>
              </a:xfrm>
              <a:grpFill/>
            </p:grpSpPr>
            <p:sp>
              <p:nvSpPr>
                <p:cNvPr id="15" name="Freeform: Shape 14">
                  <a:extLst>
                    <a:ext uri="{FF2B5EF4-FFF2-40B4-BE49-F238E27FC236}">
                      <a16:creationId xmlns:a16="http://schemas.microsoft.com/office/drawing/2014/main" id="{2C4965CA-1CDA-BB28-249D-66F22574BB0A}"/>
                    </a:ext>
                  </a:extLst>
                </p:cNvPr>
                <p:cNvSpPr/>
                <p:nvPr/>
              </p:nvSpPr>
              <p:spPr>
                <a:xfrm>
                  <a:off x="428368" y="1854852"/>
                  <a:ext cx="20612" cy="25559"/>
                </a:xfrm>
                <a:custGeom>
                  <a:avLst/>
                  <a:gdLst>
                    <a:gd name="connsiteX0" fmla="*/ 8657 w 20612"/>
                    <a:gd name="connsiteY0" fmla="*/ 2886 h 25559"/>
                    <a:gd name="connsiteX1" fmla="*/ 0 w 20612"/>
                    <a:gd name="connsiteY1" fmla="*/ 2886 h 25559"/>
                    <a:gd name="connsiteX2" fmla="*/ 0 w 20612"/>
                    <a:gd name="connsiteY2" fmla="*/ 0 h 25559"/>
                    <a:gd name="connsiteX3" fmla="*/ 20613 w 20612"/>
                    <a:gd name="connsiteY3" fmla="*/ 0 h 25559"/>
                    <a:gd name="connsiteX4" fmla="*/ 20613 w 20612"/>
                    <a:gd name="connsiteY4" fmla="*/ 2886 h 25559"/>
                    <a:gd name="connsiteX5" fmla="*/ 11955 w 20612"/>
                    <a:gd name="connsiteY5" fmla="*/ 2886 h 25559"/>
                    <a:gd name="connsiteX6" fmla="*/ 11955 w 20612"/>
                    <a:gd name="connsiteY6" fmla="*/ 25560 h 25559"/>
                    <a:gd name="connsiteX7" fmla="*/ 8657 w 20612"/>
                    <a:gd name="connsiteY7" fmla="*/ 25560 h 25559"/>
                    <a:gd name="connsiteX8" fmla="*/ 8657 w 20612"/>
                    <a:gd name="connsiteY8" fmla="*/ 2886 h 2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2" h="25559">
                      <a:moveTo>
                        <a:pt x="8657" y="2886"/>
                      </a:moveTo>
                      <a:lnTo>
                        <a:pt x="0" y="2886"/>
                      </a:lnTo>
                      <a:lnTo>
                        <a:pt x="0" y="0"/>
                      </a:lnTo>
                      <a:lnTo>
                        <a:pt x="20613" y="0"/>
                      </a:lnTo>
                      <a:lnTo>
                        <a:pt x="20613" y="2886"/>
                      </a:lnTo>
                      <a:lnTo>
                        <a:pt x="11955" y="2886"/>
                      </a:lnTo>
                      <a:lnTo>
                        <a:pt x="11955" y="25560"/>
                      </a:lnTo>
                      <a:lnTo>
                        <a:pt x="8657" y="25560"/>
                      </a:lnTo>
                      <a:lnTo>
                        <a:pt x="8657" y="2886"/>
                      </a:lnTo>
                      <a:close/>
                    </a:path>
                  </a:pathLst>
                </a:custGeom>
                <a:grpFill/>
                <a:ln w="4071"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F23F5E93-7FC5-AE99-59B5-183A071B7F4B}"/>
                    </a:ext>
                  </a:extLst>
                </p:cNvPr>
                <p:cNvSpPr/>
                <p:nvPr/>
              </p:nvSpPr>
              <p:spPr>
                <a:xfrm>
                  <a:off x="451867" y="1854852"/>
                  <a:ext cx="25560" cy="25559"/>
                </a:xfrm>
                <a:custGeom>
                  <a:avLst/>
                  <a:gdLst>
                    <a:gd name="connsiteX0" fmla="*/ 0 w 25560"/>
                    <a:gd name="connsiteY0" fmla="*/ 0 h 25559"/>
                    <a:gd name="connsiteX1" fmla="*/ 4535 w 25560"/>
                    <a:gd name="connsiteY1" fmla="*/ 0 h 25559"/>
                    <a:gd name="connsiteX2" fmla="*/ 12780 w 25560"/>
                    <a:gd name="connsiteY2" fmla="*/ 21437 h 25559"/>
                    <a:gd name="connsiteX3" fmla="*/ 21025 w 25560"/>
                    <a:gd name="connsiteY3" fmla="*/ 0 h 25559"/>
                    <a:gd name="connsiteX4" fmla="*/ 25560 w 25560"/>
                    <a:gd name="connsiteY4" fmla="*/ 0 h 25559"/>
                    <a:gd name="connsiteX5" fmla="*/ 25560 w 25560"/>
                    <a:gd name="connsiteY5" fmla="*/ 25560 h 25559"/>
                    <a:gd name="connsiteX6" fmla="*/ 22262 w 25560"/>
                    <a:gd name="connsiteY6" fmla="*/ 25560 h 25559"/>
                    <a:gd name="connsiteX7" fmla="*/ 22262 w 25560"/>
                    <a:gd name="connsiteY7" fmla="*/ 4123 h 25559"/>
                    <a:gd name="connsiteX8" fmla="*/ 22262 w 25560"/>
                    <a:gd name="connsiteY8" fmla="*/ 4123 h 25559"/>
                    <a:gd name="connsiteX9" fmla="*/ 14429 w 25560"/>
                    <a:gd name="connsiteY9" fmla="*/ 25560 h 25559"/>
                    <a:gd name="connsiteX10" fmla="*/ 11543 w 25560"/>
                    <a:gd name="connsiteY10" fmla="*/ 25560 h 25559"/>
                    <a:gd name="connsiteX11" fmla="*/ 3710 w 25560"/>
                    <a:gd name="connsiteY11" fmla="*/ 4123 h 25559"/>
                    <a:gd name="connsiteX12" fmla="*/ 3710 w 25560"/>
                    <a:gd name="connsiteY12" fmla="*/ 4123 h 25559"/>
                    <a:gd name="connsiteX13" fmla="*/ 3710 w 25560"/>
                    <a:gd name="connsiteY13" fmla="*/ 25560 h 25559"/>
                    <a:gd name="connsiteX14" fmla="*/ 412 w 25560"/>
                    <a:gd name="connsiteY14" fmla="*/ 25560 h 25559"/>
                    <a:gd name="connsiteX15" fmla="*/ 412 w 25560"/>
                    <a:gd name="connsiteY15" fmla="*/ 0 h 2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560" h="25559">
                      <a:moveTo>
                        <a:pt x="0" y="0"/>
                      </a:moveTo>
                      <a:lnTo>
                        <a:pt x="4535" y="0"/>
                      </a:lnTo>
                      <a:lnTo>
                        <a:pt x="12780" y="21437"/>
                      </a:lnTo>
                      <a:lnTo>
                        <a:pt x="21025" y="0"/>
                      </a:lnTo>
                      <a:lnTo>
                        <a:pt x="25560" y="0"/>
                      </a:lnTo>
                      <a:lnTo>
                        <a:pt x="25560" y="25560"/>
                      </a:lnTo>
                      <a:lnTo>
                        <a:pt x="22262" y="25560"/>
                      </a:lnTo>
                      <a:lnTo>
                        <a:pt x="22262" y="4123"/>
                      </a:lnTo>
                      <a:lnTo>
                        <a:pt x="22262" y="4123"/>
                      </a:lnTo>
                      <a:lnTo>
                        <a:pt x="14429" y="25560"/>
                      </a:lnTo>
                      <a:lnTo>
                        <a:pt x="11543" y="25560"/>
                      </a:lnTo>
                      <a:lnTo>
                        <a:pt x="3710" y="4123"/>
                      </a:lnTo>
                      <a:lnTo>
                        <a:pt x="3710" y="4123"/>
                      </a:lnTo>
                      <a:lnTo>
                        <a:pt x="3710" y="25560"/>
                      </a:lnTo>
                      <a:lnTo>
                        <a:pt x="412" y="25560"/>
                      </a:lnTo>
                      <a:lnTo>
                        <a:pt x="412" y="0"/>
                      </a:lnTo>
                      <a:close/>
                    </a:path>
                  </a:pathLst>
                </a:custGeom>
                <a:grpFill/>
                <a:ln w="4071" cap="flat">
                  <a:noFill/>
                  <a:prstDash val="solid"/>
                  <a:miter/>
                </a:ln>
              </p:spPr>
              <p:txBody>
                <a:bodyPr rtlCol="0" anchor="ctr"/>
                <a:lstStyle/>
                <a:p>
                  <a:endParaRPr lang="en-GB"/>
                </a:p>
              </p:txBody>
            </p:sp>
          </p:grpSp>
        </p:grpSp>
      </p:grpSp>
    </p:spTree>
    <p:extLst>
      <p:ext uri="{BB962C8B-B14F-4D97-AF65-F5344CB8AC3E}">
        <p14:creationId xmlns:p14="http://schemas.microsoft.com/office/powerpoint/2010/main" val="425508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3.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2.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Freeform: Shape 15">
            <a:extLst>
              <a:ext uri="{FF2B5EF4-FFF2-40B4-BE49-F238E27FC236}">
                <a16:creationId xmlns:a16="http://schemas.microsoft.com/office/drawing/2014/main" id="{3D7C7BC4-025C-BEF5-5244-FAE5E95EE89D}"/>
              </a:ext>
            </a:extLst>
          </p:cNvPr>
          <p:cNvSpPr/>
          <p:nvPr userDrawn="1"/>
        </p:nvSpPr>
        <p:spPr>
          <a:xfrm>
            <a:off x="384820" y="360171"/>
            <a:ext cx="11472000" cy="6138000"/>
          </a:xfrm>
          <a:custGeom>
            <a:avLst/>
            <a:gdLst>
              <a:gd name="connsiteX0" fmla="*/ 0 w 11472000"/>
              <a:gd name="connsiteY0" fmla="*/ 0 h 6138000"/>
              <a:gd name="connsiteX1" fmla="*/ 11472000 w 11472000"/>
              <a:gd name="connsiteY1" fmla="*/ 0 h 6138000"/>
              <a:gd name="connsiteX2" fmla="*/ 11472000 w 11472000"/>
              <a:gd name="connsiteY2" fmla="*/ 6138000 h 6138000"/>
              <a:gd name="connsiteX3" fmla="*/ 0 w 11472000"/>
              <a:gd name="connsiteY3" fmla="*/ 6138000 h 6138000"/>
            </a:gdLst>
            <a:ahLst/>
            <a:cxnLst>
              <a:cxn ang="0">
                <a:pos x="connsiteX0" y="connsiteY0"/>
              </a:cxn>
              <a:cxn ang="0">
                <a:pos x="connsiteX1" y="connsiteY1"/>
              </a:cxn>
              <a:cxn ang="0">
                <a:pos x="connsiteX2" y="connsiteY2"/>
              </a:cxn>
              <a:cxn ang="0">
                <a:pos x="connsiteX3" y="connsiteY3"/>
              </a:cxn>
            </a:cxnLst>
            <a:rect l="l" t="t" r="r" b="b"/>
            <a:pathLst>
              <a:path w="11472000" h="6138000">
                <a:moveTo>
                  <a:pt x="0" y="0"/>
                </a:moveTo>
                <a:lnTo>
                  <a:pt x="11472000" y="0"/>
                </a:lnTo>
                <a:lnTo>
                  <a:pt x="11472000" y="6138000"/>
                </a:lnTo>
                <a:lnTo>
                  <a:pt x="0" y="613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ght Motion">
            <a:extLst>
              <a:ext uri="{FF2B5EF4-FFF2-40B4-BE49-F238E27FC236}">
                <a16:creationId xmlns:a16="http://schemas.microsoft.com/office/drawing/2014/main" id="{FEBDA6AD-96A7-73A3-B5DC-C9D9F1398242}"/>
              </a:ext>
            </a:extLst>
          </p:cNvPr>
          <p:cNvSpPr/>
          <p:nvPr userDrawn="1"/>
        </p:nvSpPr>
        <p:spPr>
          <a:xfrm>
            <a:off x="389817" y="4419226"/>
            <a:ext cx="11447180" cy="2078603"/>
          </a:xfrm>
          <a:custGeom>
            <a:avLst/>
            <a:gdLst>
              <a:gd name="connsiteX0" fmla="*/ 4061406 w 11447180"/>
              <a:gd name="connsiteY0" fmla="*/ 887890 h 2078603"/>
              <a:gd name="connsiteX1" fmla="*/ 4880994 w 11447180"/>
              <a:gd name="connsiteY1" fmla="*/ 887890 h 2078603"/>
              <a:gd name="connsiteX2" fmla="*/ 4077847 w 11447180"/>
              <a:gd name="connsiteY2" fmla="*/ 2078602 h 2078603"/>
              <a:gd name="connsiteX3" fmla="*/ 3258260 w 11447180"/>
              <a:gd name="connsiteY3" fmla="*/ 2078602 h 2078603"/>
              <a:gd name="connsiteX4" fmla="*/ 3207519 w 11447180"/>
              <a:gd name="connsiteY4" fmla="*/ 887889 h 2078603"/>
              <a:gd name="connsiteX5" fmla="*/ 2404373 w 11447180"/>
              <a:gd name="connsiteY5" fmla="*/ 2078602 h 2078603"/>
              <a:gd name="connsiteX6" fmla="*/ 1592764 w 11447180"/>
              <a:gd name="connsiteY6" fmla="*/ 2078603 h 2078603"/>
              <a:gd name="connsiteX7" fmla="*/ 2395910 w 11447180"/>
              <a:gd name="connsiteY7" fmla="*/ 887890 h 2078603"/>
              <a:gd name="connsiteX8" fmla="*/ 730415 w 11447180"/>
              <a:gd name="connsiteY8" fmla="*/ 887889 h 2078603"/>
              <a:gd name="connsiteX9" fmla="*/ 1542023 w 11447180"/>
              <a:gd name="connsiteY9" fmla="*/ 887890 h 2078603"/>
              <a:gd name="connsiteX10" fmla="*/ 738877 w 11447180"/>
              <a:gd name="connsiteY10" fmla="*/ 2078602 h 2078603"/>
              <a:gd name="connsiteX11" fmla="*/ 0 w 11447180"/>
              <a:gd name="connsiteY11" fmla="*/ 2078602 h 2078603"/>
              <a:gd name="connsiteX12" fmla="*/ 0 w 11447180"/>
              <a:gd name="connsiteY12" fmla="*/ 1970773 h 2078603"/>
              <a:gd name="connsiteX13" fmla="*/ 11447180 w 11447180"/>
              <a:gd name="connsiteY13" fmla="*/ 0 h 2078603"/>
              <a:gd name="connsiteX14" fmla="*/ 11447180 w 11447180"/>
              <a:gd name="connsiteY14" fmla="*/ 1029924 h 2078603"/>
              <a:gd name="connsiteX15" fmla="*/ 10739838 w 11447180"/>
              <a:gd name="connsiteY15" fmla="*/ 2078603 h 2078603"/>
              <a:gd name="connsiteX16" fmla="*/ 9928227 w 11447180"/>
              <a:gd name="connsiteY16" fmla="*/ 2078603 h 2078603"/>
              <a:gd name="connsiteX17" fmla="*/ 11330262 w 11447180"/>
              <a:gd name="connsiteY17" fmla="*/ 1 h 2078603"/>
              <a:gd name="connsiteX18" fmla="*/ 9664765 w 11447180"/>
              <a:gd name="connsiteY18" fmla="*/ 0 h 2078603"/>
              <a:gd name="connsiteX19" fmla="*/ 10476375 w 11447180"/>
              <a:gd name="connsiteY19" fmla="*/ 1 h 2078603"/>
              <a:gd name="connsiteX20" fmla="*/ 9074340 w 11447180"/>
              <a:gd name="connsiteY20" fmla="*/ 2078603 h 2078603"/>
              <a:gd name="connsiteX21" fmla="*/ 8262730 w 11447180"/>
              <a:gd name="connsiteY21" fmla="*/ 2078603 h 2078603"/>
              <a:gd name="connsiteX22" fmla="*/ 6333772 w 11447180"/>
              <a:gd name="connsiteY22" fmla="*/ 0 h 2078603"/>
              <a:gd name="connsiteX23" fmla="*/ 7145381 w 11447180"/>
              <a:gd name="connsiteY23" fmla="*/ 1 h 2078603"/>
              <a:gd name="connsiteX24" fmla="*/ 5743346 w 11447180"/>
              <a:gd name="connsiteY24" fmla="*/ 2078603 h 2078603"/>
              <a:gd name="connsiteX25" fmla="*/ 4931738 w 11447180"/>
              <a:gd name="connsiteY25" fmla="*/ 2078602 h 2078603"/>
              <a:gd name="connsiteX26" fmla="*/ 7999268 w 11447180"/>
              <a:gd name="connsiteY26" fmla="*/ 0 h 2078603"/>
              <a:gd name="connsiteX27" fmla="*/ 8810878 w 11447180"/>
              <a:gd name="connsiteY27" fmla="*/ 0 h 2078603"/>
              <a:gd name="connsiteX28" fmla="*/ 7408844 w 11447180"/>
              <a:gd name="connsiteY28" fmla="*/ 2078603 h 2078603"/>
              <a:gd name="connsiteX29" fmla="*/ 6597234 w 11447180"/>
              <a:gd name="connsiteY29" fmla="*/ 2078603 h 207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447180" h="2078603">
                <a:moveTo>
                  <a:pt x="4061406" y="887890"/>
                </a:moveTo>
                <a:lnTo>
                  <a:pt x="4880994" y="887890"/>
                </a:lnTo>
                <a:lnTo>
                  <a:pt x="4077847" y="2078602"/>
                </a:lnTo>
                <a:lnTo>
                  <a:pt x="3258260" y="2078602"/>
                </a:lnTo>
                <a:close/>
                <a:moveTo>
                  <a:pt x="3207519" y="887889"/>
                </a:moveTo>
                <a:lnTo>
                  <a:pt x="2404373" y="2078602"/>
                </a:lnTo>
                <a:lnTo>
                  <a:pt x="1592764" y="2078603"/>
                </a:lnTo>
                <a:lnTo>
                  <a:pt x="2395910" y="887890"/>
                </a:lnTo>
                <a:close/>
                <a:moveTo>
                  <a:pt x="730415" y="887889"/>
                </a:moveTo>
                <a:lnTo>
                  <a:pt x="1542023" y="887890"/>
                </a:lnTo>
                <a:lnTo>
                  <a:pt x="738877" y="2078602"/>
                </a:lnTo>
                <a:lnTo>
                  <a:pt x="0" y="2078602"/>
                </a:lnTo>
                <a:lnTo>
                  <a:pt x="0" y="1970773"/>
                </a:lnTo>
                <a:close/>
                <a:moveTo>
                  <a:pt x="11447180" y="0"/>
                </a:moveTo>
                <a:lnTo>
                  <a:pt x="11447180" y="1029924"/>
                </a:lnTo>
                <a:lnTo>
                  <a:pt x="10739838" y="2078603"/>
                </a:lnTo>
                <a:lnTo>
                  <a:pt x="9928227" y="2078603"/>
                </a:lnTo>
                <a:lnTo>
                  <a:pt x="11330262" y="1"/>
                </a:lnTo>
                <a:close/>
                <a:moveTo>
                  <a:pt x="9664765" y="0"/>
                </a:moveTo>
                <a:lnTo>
                  <a:pt x="10476375" y="1"/>
                </a:lnTo>
                <a:lnTo>
                  <a:pt x="9074340" y="2078603"/>
                </a:lnTo>
                <a:lnTo>
                  <a:pt x="8262730" y="2078603"/>
                </a:lnTo>
                <a:close/>
                <a:moveTo>
                  <a:pt x="6333772" y="0"/>
                </a:moveTo>
                <a:lnTo>
                  <a:pt x="7145381" y="1"/>
                </a:lnTo>
                <a:lnTo>
                  <a:pt x="5743346" y="2078603"/>
                </a:lnTo>
                <a:lnTo>
                  <a:pt x="4931738" y="2078602"/>
                </a:lnTo>
                <a:close/>
                <a:moveTo>
                  <a:pt x="7999268" y="0"/>
                </a:moveTo>
                <a:lnTo>
                  <a:pt x="8810878" y="0"/>
                </a:lnTo>
                <a:lnTo>
                  <a:pt x="7408844" y="2078603"/>
                </a:lnTo>
                <a:lnTo>
                  <a:pt x="6597234" y="2078603"/>
                </a:lnTo>
                <a:close/>
              </a:path>
            </a:pathLst>
          </a:cu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5C5C3653-C464-1A2D-0D6D-C17A1011FD91}"/>
              </a:ext>
            </a:extLst>
          </p:cNvPr>
          <p:cNvCxnSpPr>
            <a:cxnSpLocks/>
          </p:cNvCxnSpPr>
          <p:nvPr userDrawn="1"/>
        </p:nvCxnSpPr>
        <p:spPr>
          <a:xfrm>
            <a:off x="1194157" y="4558310"/>
            <a:ext cx="104043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11F5DB18-996B-0104-17EB-D1DF66CA0173}"/>
              </a:ext>
            </a:extLst>
          </p:cNvPr>
          <p:cNvSpPr>
            <a:spLocks noGrp="1"/>
          </p:cNvSpPr>
          <p:nvPr>
            <p:ph type="body" idx="1"/>
          </p:nvPr>
        </p:nvSpPr>
        <p:spPr>
          <a:xfrm>
            <a:off x="7427914" y="1881189"/>
            <a:ext cx="4145414" cy="25717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8ABB386-FD3A-3CBB-F7CF-A4DD7062C5B8}"/>
              </a:ext>
            </a:extLst>
          </p:cNvPr>
          <p:cNvSpPr>
            <a:spLocks noGrp="1"/>
          </p:cNvSpPr>
          <p:nvPr>
            <p:ph type="dt" sz="half" idx="2"/>
          </p:nvPr>
        </p:nvSpPr>
        <p:spPr>
          <a:xfrm>
            <a:off x="1015200" y="5972400"/>
            <a:ext cx="2743200" cy="365125"/>
          </a:xfrm>
          <a:prstGeom prst="rect">
            <a:avLst/>
          </a:prstGeom>
        </p:spPr>
        <p:txBody>
          <a:bodyPr vert="horz" lIns="0" tIns="0" rIns="0" bIns="0" rtlCol="0" anchor="ctr"/>
          <a:lstStyle>
            <a:lvl1pPr algn="l">
              <a:defRPr sz="1400">
                <a:solidFill>
                  <a:schemeClr val="bg1"/>
                </a:solidFill>
              </a:defRPr>
            </a:lvl1pPr>
          </a:lstStyle>
          <a:p>
            <a:r>
              <a:rPr lang="en-US" dirty="0"/>
              <a:t>02/13/2023</a:t>
            </a:r>
          </a:p>
        </p:txBody>
      </p:sp>
      <p:sp>
        <p:nvSpPr>
          <p:cNvPr id="7" name="Title Placeholder 6">
            <a:extLst>
              <a:ext uri="{FF2B5EF4-FFF2-40B4-BE49-F238E27FC236}">
                <a16:creationId xmlns:a16="http://schemas.microsoft.com/office/drawing/2014/main" id="{9AA63C8F-EC0F-9075-3A50-D3EF1CBCC293}"/>
              </a:ext>
            </a:extLst>
          </p:cNvPr>
          <p:cNvSpPr>
            <a:spLocks noGrp="1"/>
          </p:cNvSpPr>
          <p:nvPr>
            <p:ph type="title"/>
          </p:nvPr>
        </p:nvSpPr>
        <p:spPr>
          <a:xfrm>
            <a:off x="1154112" y="1881187"/>
            <a:ext cx="6273802" cy="2178210"/>
          </a:xfrm>
          <a:prstGeom prst="rect">
            <a:avLst/>
          </a:prstGeom>
        </p:spPr>
        <p:txBody>
          <a:bodyPr vert="horz" lIns="0" tIns="0" rIns="0" bIns="0" rtlCol="0" anchor="t">
            <a:noAutofit/>
          </a:bodyPr>
          <a:lstStyle/>
          <a:p>
            <a:r>
              <a:rPr lang="en-US"/>
              <a:t>Click to edit Master title style</a:t>
            </a:r>
            <a:endParaRPr lang="en-US" dirty="0"/>
          </a:p>
        </p:txBody>
      </p:sp>
      <p:pic>
        <p:nvPicPr>
          <p:cNvPr id="13" name="Tektronix Logo" descr="A picture containing text, clipart&#10;&#10;Description automatically generated">
            <a:extLst>
              <a:ext uri="{FF2B5EF4-FFF2-40B4-BE49-F238E27FC236}">
                <a16:creationId xmlns:a16="http://schemas.microsoft.com/office/drawing/2014/main" id="{C15819EA-9AA2-3A83-751C-36D96AADC903}"/>
              </a:ext>
            </a:extLst>
          </p:cNvPr>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154114" y="1072437"/>
            <a:ext cx="1415020" cy="253167"/>
          </a:xfrm>
          <a:prstGeom prst="rect">
            <a:avLst/>
          </a:prstGeom>
        </p:spPr>
      </p:pic>
      <p:sp>
        <p:nvSpPr>
          <p:cNvPr id="3" name="Footer Placeholder 2">
            <a:extLst>
              <a:ext uri="{FF2B5EF4-FFF2-40B4-BE49-F238E27FC236}">
                <a16:creationId xmlns:a16="http://schemas.microsoft.com/office/drawing/2014/main" id="{FE2A68D2-1963-5D3F-054B-B0913B7D2610}"/>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cap="all" baseline="0">
                <a:solidFill>
                  <a:schemeClr val="tx1">
                    <a:tint val="75000"/>
                  </a:schemeClr>
                </a:solidFill>
              </a:defRPr>
            </a:lvl1pPr>
          </a:lstStyle>
          <a:p>
            <a:r>
              <a:rPr lang="en-GB" dirty="0"/>
              <a:t>TEKTRONIX CONFIDENTIAL</a:t>
            </a:r>
          </a:p>
        </p:txBody>
      </p:sp>
      <p:sp>
        <p:nvSpPr>
          <p:cNvPr id="6" name="Slide Number Placeholder 5">
            <a:extLst>
              <a:ext uri="{FF2B5EF4-FFF2-40B4-BE49-F238E27FC236}">
                <a16:creationId xmlns:a16="http://schemas.microsoft.com/office/drawing/2014/main" id="{08F184E5-5C63-4659-93A1-F011CAEADB7F}"/>
              </a:ext>
            </a:extLst>
          </p:cNvPr>
          <p:cNvSpPr>
            <a:spLocks noGrp="1"/>
          </p:cNvSpPr>
          <p:nvPr>
            <p:ph type="sldNum" sz="quarter" idx="4"/>
          </p:nvPr>
        </p:nvSpPr>
        <p:spPr>
          <a:xfrm>
            <a:off x="11461749" y="5740400"/>
            <a:ext cx="730251" cy="1117600"/>
          </a:xfrm>
          <a:prstGeom prst="triangle">
            <a:avLst>
              <a:gd name="adj" fmla="val 100000"/>
            </a:avLst>
          </a:prstGeom>
          <a:solidFill>
            <a:srgbClr val="A5CE39"/>
          </a:solidFill>
        </p:spPr>
        <p:txBody>
          <a:bodyPr vert="horz" lIns="0" tIns="0" rIns="144000" bIns="108000" rtlCol="0" anchor="b"/>
          <a:lstStyle>
            <a:lvl1pPr algn="r">
              <a:lnSpc>
                <a:spcPts val="1800"/>
              </a:lnSpc>
              <a:defRPr sz="1151" b="1" cap="all" baseline="0">
                <a:solidFill>
                  <a:schemeClr val="bg1"/>
                </a:solidFill>
                <a:latin typeface="+mn-lt"/>
                <a:cs typeface="+mn-lt" panose="020B0604020202020204" pitchFamily="34" charset="0"/>
              </a:defRPr>
            </a:lvl1pPr>
          </a:lstStyle>
          <a:p>
            <a:fld id="{D04C646A-21F2-4982-A82E-3CAE6AE06C52}" type="slidenum">
              <a:rPr lang="en-US" smtClean="0"/>
              <a:pPr/>
              <a:t>‹#›</a:t>
            </a:fld>
            <a:endParaRPr lang="en-US"/>
          </a:p>
        </p:txBody>
      </p:sp>
    </p:spTree>
    <p:extLst>
      <p:ext uri="{BB962C8B-B14F-4D97-AF65-F5344CB8AC3E}">
        <p14:creationId xmlns:p14="http://schemas.microsoft.com/office/powerpoint/2010/main" val="1792419647"/>
      </p:ext>
    </p:extLst>
  </p:cSld>
  <p:clrMap bg1="lt1" tx1="dk1" bg2="lt2" tx2="dk2" accent1="accent1" accent2="accent2" accent3="accent3" accent4="accent4" accent5="accent5" accent6="accent6" hlink="hlink" folHlink="folHlink"/>
  <p:sldLayoutIdLst>
    <p:sldLayoutId id="2147483926" r:id="rId1"/>
    <p:sldLayoutId id="2147483938" r:id="rId2"/>
    <p:sldLayoutId id="2147483939" r:id="rId3"/>
    <p:sldLayoutId id="2147483940" r:id="rId4"/>
    <p:sldLayoutId id="2147483942" r:id="rId5"/>
    <p:sldLayoutId id="2147483943" r:id="rId6"/>
    <p:sldLayoutId id="2147483941" r:id="rId7"/>
    <p:sldLayoutId id="2147483927" r:id="rId8"/>
    <p:sldLayoutId id="2147483928" r:id="rId9"/>
    <p:sldLayoutId id="2147483929" r:id="rId10"/>
    <p:sldLayoutId id="2147483930" r:id="rId11"/>
    <p:sldLayoutId id="2147483909" r:id="rId12"/>
    <p:sldLayoutId id="2147483931" r:id="rId13"/>
    <p:sldLayoutId id="2147483932" r:id="rId14"/>
    <p:sldLayoutId id="2147483933" r:id="rId15"/>
    <p:sldLayoutId id="2147483895" r:id="rId16"/>
    <p:sldLayoutId id="2147483934" r:id="rId17"/>
    <p:sldLayoutId id="2147483935" r:id="rId18"/>
    <p:sldLayoutId id="2147483936" r:id="rId19"/>
    <p:sldLayoutId id="2147483951"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5400" b="1" i="0" kern="1200">
          <a:solidFill>
            <a:schemeClr val="bg1"/>
          </a:solidFill>
          <a:latin typeface="+mj-lt"/>
          <a:ea typeface="+mj-ea"/>
          <a:cs typeface="Arial Black" panose="020B0604020202020204" pitchFamily="34" charset="0"/>
        </a:defRPr>
      </a:lvl1pPr>
    </p:titleStyle>
    <p:bodyStyle>
      <a:lvl1pPr marL="0" indent="0" algn="l" defTabSz="914377" rtl="0" eaLnBrk="1" latinLnBrk="0" hangingPunct="1">
        <a:lnSpc>
          <a:spcPct val="100000"/>
        </a:lnSpc>
        <a:spcBef>
          <a:spcPts val="600"/>
        </a:spcBef>
        <a:spcAft>
          <a:spcPts val="600"/>
        </a:spcAft>
        <a:buFont typeface="+mn-lt" panose="020B0604020202020204" pitchFamily="34" charset="0"/>
        <a:buNone/>
        <a:defRPr sz="2000" kern="1200">
          <a:solidFill>
            <a:schemeClr val="bg1"/>
          </a:solidFill>
          <a:latin typeface="+mn-lt"/>
          <a:ea typeface="+mn-ea"/>
          <a:cs typeface="+mn-lt" panose="020B0604020202020204" pitchFamily="34" charset="0"/>
        </a:defRPr>
      </a:lvl1pPr>
      <a:lvl2pPr marL="687371" indent="-228594" algn="l" defTabSz="914377" rtl="0" eaLnBrk="1" latinLnBrk="0" hangingPunct="1">
        <a:lnSpc>
          <a:spcPct val="100000"/>
        </a:lnSpc>
        <a:spcBef>
          <a:spcPts val="600"/>
        </a:spcBef>
        <a:spcAft>
          <a:spcPts val="600"/>
        </a:spcAft>
        <a:buFont typeface="+mn-lt" panose="020B0604020202020204" pitchFamily="34" charset="0"/>
        <a:buChar char="◦"/>
        <a:defRPr sz="1800" kern="1200">
          <a:solidFill>
            <a:schemeClr val="bg1"/>
          </a:solidFill>
          <a:latin typeface="+mn-lt"/>
          <a:ea typeface="+mn-ea"/>
          <a:cs typeface="+mn-lt" panose="020B0604020202020204" pitchFamily="34" charset="0"/>
        </a:defRPr>
      </a:lvl2pPr>
      <a:lvl3pPr marL="1031849" indent="-228594" algn="l" defTabSz="914377" rtl="0" eaLnBrk="1" latinLnBrk="0" hangingPunct="1">
        <a:lnSpc>
          <a:spcPct val="100000"/>
        </a:lnSpc>
        <a:spcBef>
          <a:spcPts val="600"/>
        </a:spcBef>
        <a:spcAft>
          <a:spcPts val="600"/>
        </a:spcAft>
        <a:buFont typeface="Arial" panose="020B0604020202020204" pitchFamily="34" charset="0"/>
        <a:buChar char="•"/>
        <a:defRPr sz="1600" kern="1200">
          <a:solidFill>
            <a:schemeClr val="bg1"/>
          </a:solidFill>
          <a:latin typeface="+mn-lt"/>
          <a:ea typeface="+mn-ea"/>
          <a:cs typeface="+mn-lt" panose="020B0604020202020204" pitchFamily="34" charset="0"/>
        </a:defRPr>
      </a:lvl3pPr>
      <a:lvl4pPr marL="1374740" indent="-228594" algn="l" defTabSz="914377" rtl="0" eaLnBrk="1" latinLnBrk="0" hangingPunct="1">
        <a:lnSpc>
          <a:spcPct val="100000"/>
        </a:lnSpc>
        <a:spcBef>
          <a:spcPts val="600"/>
        </a:spcBef>
        <a:spcAft>
          <a:spcPts val="600"/>
        </a:spcAft>
        <a:buFont typeface="Arial" panose="020B0604020202020204" pitchFamily="34" charset="0"/>
        <a:buChar char="-"/>
        <a:defRPr sz="1400" kern="1200">
          <a:solidFill>
            <a:schemeClr val="bg1"/>
          </a:solidFill>
          <a:latin typeface="+mn-lt"/>
          <a:ea typeface="+mn-ea"/>
          <a:cs typeface="+mn-lt" panose="020B0604020202020204" pitchFamily="34" charset="0"/>
        </a:defRPr>
      </a:lvl4pPr>
      <a:lvl5pPr marL="1711283" indent="-228594" algn="l" defTabSz="914377"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bg1"/>
          </a:solidFill>
          <a:latin typeface="+mn-lt"/>
          <a:ea typeface="+mn-ea"/>
          <a:cs typeface="+mn-lt" panose="020B0604020202020204" pitchFamily="34" charset="0"/>
        </a:defRPr>
      </a:lvl5pPr>
      <a:lvl6pPr marL="2514537" indent="-228594" algn="l" defTabSz="914377"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43">
          <p15:clr>
            <a:srgbClr val="F26B43"/>
          </p15:clr>
        </p15:guide>
        <p15:guide id="3" pos="7296">
          <p15:clr>
            <a:srgbClr val="F26B43"/>
          </p15:clr>
        </p15:guide>
        <p15:guide id="4" orient="horz" pos="3848">
          <p15:clr>
            <a:srgbClr val="F26B43"/>
          </p15:clr>
        </p15:guide>
        <p15:guide id="7" orient="horz" pos="1117" userDrawn="1">
          <p15:clr>
            <a:srgbClr val="F26B43"/>
          </p15:clr>
        </p15:guide>
        <p15:guide id="8" orient="horz" pos="1185" userDrawn="1">
          <p15:clr>
            <a:srgbClr val="F26B43"/>
          </p15:clr>
        </p15:guide>
        <p15:guide id="9" pos="733" userDrawn="1">
          <p15:clr>
            <a:srgbClr val="F26B43"/>
          </p15:clr>
        </p15:guide>
        <p15:guide id="10" pos="4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461749" y="5740400"/>
            <a:ext cx="730251" cy="1117600"/>
          </a:xfrm>
          <a:prstGeom prst="triangle">
            <a:avLst>
              <a:gd name="adj" fmla="val 100000"/>
            </a:avLst>
          </a:prstGeom>
          <a:solidFill>
            <a:srgbClr val="A5CE39"/>
          </a:solidFill>
        </p:spPr>
        <p:txBody>
          <a:bodyPr vert="horz" lIns="0" tIns="0" rIns="144000" bIns="108000" rtlCol="0" anchor="b"/>
          <a:lstStyle>
            <a:lvl1pPr algn="r">
              <a:lnSpc>
                <a:spcPts val="1800"/>
              </a:lnSpc>
              <a:defRPr sz="1151" b="1" cap="all" baseline="0">
                <a:solidFill>
                  <a:schemeClr val="bg1"/>
                </a:solidFill>
                <a:latin typeface="+mn-lt"/>
                <a:cs typeface="+mn-lt" panose="020B0604020202020204" pitchFamily="34" charset="0"/>
              </a:defRPr>
            </a:lvl1pPr>
          </a:lstStyle>
          <a:p>
            <a:fld id="{D04C646A-21F2-4982-A82E-3CAE6AE06C52}" type="slidenum">
              <a:rPr lang="en-US" smtClean="0"/>
              <a:pPr/>
              <a:t>‹#›</a:t>
            </a:fld>
            <a:endParaRPr lang="en-US"/>
          </a:p>
        </p:txBody>
      </p:sp>
      <p:sp>
        <p:nvSpPr>
          <p:cNvPr id="2" name="Title Placeholder 1"/>
          <p:cNvSpPr>
            <a:spLocks noGrp="1"/>
          </p:cNvSpPr>
          <p:nvPr>
            <p:ph type="title"/>
          </p:nvPr>
        </p:nvSpPr>
        <p:spPr>
          <a:xfrm>
            <a:off x="608014" y="476249"/>
            <a:ext cx="10974386" cy="504000"/>
          </a:xfrm>
          <a:prstGeom prst="rect">
            <a:avLst/>
          </a:prstGeom>
        </p:spPr>
        <p:txBody>
          <a:bodyPr vert="horz" lIns="0" tIns="0" rIns="0" bIns="0" rtlCol="0" anchor="t">
            <a:noAutofit/>
          </a:bodyPr>
          <a:lstStyle/>
          <a:p>
            <a:endParaRPr lang="en-US" dirty="0"/>
          </a:p>
        </p:txBody>
      </p:sp>
      <p:sp>
        <p:nvSpPr>
          <p:cNvPr id="3" name="Text Placeholder 2"/>
          <p:cNvSpPr>
            <a:spLocks noGrp="1"/>
          </p:cNvSpPr>
          <p:nvPr>
            <p:ph type="body" idx="1"/>
          </p:nvPr>
        </p:nvSpPr>
        <p:spPr>
          <a:xfrm>
            <a:off x="608013" y="1533525"/>
            <a:ext cx="10974387" cy="457255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3522367" y="6354160"/>
            <a:ext cx="5147266" cy="226715"/>
          </a:xfrm>
          <a:prstGeom prst="rect">
            <a:avLst/>
          </a:prstGeom>
        </p:spPr>
        <p:txBody>
          <a:bodyPr vert="horz" lIns="0" tIns="0" rIns="0" bIns="0" rtlCol="0" anchor="ctr"/>
          <a:lstStyle>
            <a:lvl1pPr algn="ctr">
              <a:lnSpc>
                <a:spcPct val="100000"/>
              </a:lnSpc>
              <a:defRPr sz="1151" cap="all" baseline="0">
                <a:solidFill>
                  <a:schemeClr val="bg1">
                    <a:lumMod val="65000"/>
                  </a:schemeClr>
                </a:solidFill>
                <a:latin typeface="+mn-lt"/>
                <a:cs typeface="+mn-lt" panose="020B0604020202020204" pitchFamily="34" charset="0"/>
              </a:defRPr>
            </a:lvl1pPr>
          </a:lstStyle>
          <a:p>
            <a:r>
              <a:rPr lang="en-US"/>
              <a:t>TEKTRONIX CONFIDENTIAL</a:t>
            </a:r>
            <a:endParaRPr lang="en-US" dirty="0"/>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305687" y="6330101"/>
            <a:ext cx="274832" cy="274832"/>
          </a:xfrm>
          <a:prstGeom prst="rect">
            <a:avLst/>
          </a:prstGeom>
        </p:spPr>
      </p:pic>
      <p:sp>
        <p:nvSpPr>
          <p:cNvPr id="4" name="Freeform: Shape 5">
            <a:extLst>
              <a:ext uri="{FF2B5EF4-FFF2-40B4-BE49-F238E27FC236}">
                <a16:creationId xmlns:a16="http://schemas.microsoft.com/office/drawing/2014/main" id="{6DDB6FBF-8910-1316-5009-5E8E423EEE51}"/>
              </a:ext>
            </a:extLst>
          </p:cNvPr>
          <p:cNvSpPr/>
          <p:nvPr userDrawn="1"/>
        </p:nvSpPr>
        <p:spPr>
          <a:xfrm rot="2040000">
            <a:off x="-183307" y="430207"/>
            <a:ext cx="777064" cy="874451"/>
          </a:xfrm>
          <a:custGeom>
            <a:avLst/>
            <a:gdLst>
              <a:gd name="connsiteX0" fmla="*/ 666816 w 777064"/>
              <a:gd name="connsiteY0" fmla="*/ 450665 h 874451"/>
              <a:gd name="connsiteX1" fmla="*/ 777064 w 777064"/>
              <a:gd name="connsiteY1" fmla="*/ 614114 h 874451"/>
              <a:gd name="connsiteX2" fmla="*/ 777064 w 777064"/>
              <a:gd name="connsiteY2" fmla="*/ 649302 h 874451"/>
              <a:gd name="connsiteX3" fmla="*/ 666816 w 777064"/>
              <a:gd name="connsiteY3" fmla="*/ 723665 h 874451"/>
              <a:gd name="connsiteX4" fmla="*/ 443267 w 777064"/>
              <a:gd name="connsiteY4" fmla="*/ 119239 h 874451"/>
              <a:gd name="connsiteX5" fmla="*/ 553514 w 777064"/>
              <a:gd name="connsiteY5" fmla="*/ 282688 h 874451"/>
              <a:gd name="connsiteX6" fmla="*/ 553514 w 777064"/>
              <a:gd name="connsiteY6" fmla="*/ 800088 h 874451"/>
              <a:gd name="connsiteX7" fmla="*/ 443267 w 777064"/>
              <a:gd name="connsiteY7" fmla="*/ 874451 h 874451"/>
              <a:gd name="connsiteX8" fmla="*/ 221633 w 777064"/>
              <a:gd name="connsiteY8" fmla="*/ 74363 h 874451"/>
              <a:gd name="connsiteX9" fmla="*/ 331881 w 777064"/>
              <a:gd name="connsiteY9" fmla="*/ 0 h 874451"/>
              <a:gd name="connsiteX10" fmla="*/ 331881 w 777064"/>
              <a:gd name="connsiteY10" fmla="*/ 720239 h 874451"/>
              <a:gd name="connsiteX11" fmla="*/ 221633 w 777064"/>
              <a:gd name="connsiteY11" fmla="*/ 556790 h 874451"/>
              <a:gd name="connsiteX12" fmla="*/ 110248 w 777064"/>
              <a:gd name="connsiteY12" fmla="*/ 149493 h 874451"/>
              <a:gd name="connsiteX13" fmla="*/ 110248 w 777064"/>
              <a:gd name="connsiteY13" fmla="*/ 391655 h 874451"/>
              <a:gd name="connsiteX14" fmla="*/ 0 w 777064"/>
              <a:gd name="connsiteY14" fmla="*/ 228205 h 874451"/>
              <a:gd name="connsiteX15" fmla="*/ 0 w 777064"/>
              <a:gd name="connsiteY15" fmla="*/ 223857 h 87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7064" h="874451">
                <a:moveTo>
                  <a:pt x="666816" y="450665"/>
                </a:moveTo>
                <a:lnTo>
                  <a:pt x="777064" y="614114"/>
                </a:lnTo>
                <a:lnTo>
                  <a:pt x="777064" y="649302"/>
                </a:lnTo>
                <a:lnTo>
                  <a:pt x="666816" y="723665"/>
                </a:lnTo>
                <a:close/>
                <a:moveTo>
                  <a:pt x="443267" y="119239"/>
                </a:moveTo>
                <a:lnTo>
                  <a:pt x="553514" y="282688"/>
                </a:lnTo>
                <a:lnTo>
                  <a:pt x="553514" y="800088"/>
                </a:lnTo>
                <a:lnTo>
                  <a:pt x="443267" y="874451"/>
                </a:lnTo>
                <a:close/>
                <a:moveTo>
                  <a:pt x="221633" y="74363"/>
                </a:moveTo>
                <a:lnTo>
                  <a:pt x="331881" y="0"/>
                </a:lnTo>
                <a:lnTo>
                  <a:pt x="331881" y="720239"/>
                </a:lnTo>
                <a:lnTo>
                  <a:pt x="221633" y="556790"/>
                </a:lnTo>
                <a:close/>
                <a:moveTo>
                  <a:pt x="110248" y="149493"/>
                </a:moveTo>
                <a:lnTo>
                  <a:pt x="110248" y="391655"/>
                </a:lnTo>
                <a:lnTo>
                  <a:pt x="0" y="228205"/>
                </a:lnTo>
                <a:lnTo>
                  <a:pt x="0" y="22385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1"/>
          </a:p>
        </p:txBody>
      </p:sp>
      <p:sp>
        <p:nvSpPr>
          <p:cNvPr id="7" name="Date Placeholder 6">
            <a:extLst>
              <a:ext uri="{FF2B5EF4-FFF2-40B4-BE49-F238E27FC236}">
                <a16:creationId xmlns:a16="http://schemas.microsoft.com/office/drawing/2014/main" id="{D9859BBB-A51F-4F2A-FEC5-D01543DA1E9E}"/>
              </a:ext>
            </a:extLst>
          </p:cNvPr>
          <p:cNvSpPr>
            <a:spLocks noGrp="1"/>
          </p:cNvSpPr>
          <p:nvPr>
            <p:ph type="dt" sz="half" idx="2"/>
          </p:nvPr>
        </p:nvSpPr>
        <p:spPr>
          <a:xfrm>
            <a:off x="648000" y="6359517"/>
            <a:ext cx="2736000" cy="216000"/>
          </a:xfrm>
          <a:prstGeom prst="rect">
            <a:avLst/>
          </a:prstGeom>
        </p:spPr>
        <p:txBody>
          <a:bodyPr vert="horz" lIns="91440" tIns="45720" rIns="91440" bIns="45720" rtlCol="0" anchor="ctr"/>
          <a:lstStyle>
            <a:lvl1pPr algn="l">
              <a:defRPr sz="1400">
                <a:solidFill>
                  <a:schemeClr val="bg1">
                    <a:lumMod val="75000"/>
                  </a:schemeClr>
                </a:solidFill>
              </a:defRPr>
            </a:lvl1pPr>
          </a:lstStyle>
          <a:p>
            <a:endParaRPr lang="en-GB" dirty="0"/>
          </a:p>
        </p:txBody>
      </p:sp>
    </p:spTree>
    <p:extLst>
      <p:ext uri="{BB962C8B-B14F-4D97-AF65-F5344CB8AC3E}">
        <p14:creationId xmlns:p14="http://schemas.microsoft.com/office/powerpoint/2010/main" val="2722424241"/>
      </p:ext>
    </p:extLst>
  </p:cSld>
  <p:clrMap bg1="lt1" tx1="dk1" bg2="lt2" tx2="dk2" accent1="accent1" accent2="accent2" accent3="accent3" accent4="accent4" accent5="accent5" accent6="accent6" hlink="hlink" folHlink="folHlink"/>
  <p:sldLayoutIdLst>
    <p:sldLayoutId id="2147483924" r:id="rId1"/>
    <p:sldLayoutId id="2147483945" r:id="rId2"/>
    <p:sldLayoutId id="2147483946" r:id="rId3"/>
    <p:sldLayoutId id="2147483947" r:id="rId4"/>
    <p:sldLayoutId id="2147483948" r:id="rId5"/>
    <p:sldLayoutId id="2147483950" r:id="rId6"/>
    <p:sldLayoutId id="2147483949" r:id="rId7"/>
    <p:sldLayoutId id="2147483838" r:id="rId8"/>
    <p:sldLayoutId id="2147483925" r:id="rId9"/>
    <p:sldLayoutId id="214748395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85000"/>
        </a:lnSpc>
        <a:spcBef>
          <a:spcPct val="0"/>
        </a:spcBef>
        <a:buNone/>
        <a:defRPr sz="4000" b="1" i="0" kern="1200">
          <a:solidFill>
            <a:srgbClr val="3E434A"/>
          </a:solidFill>
          <a:latin typeface="+mj-lt"/>
          <a:ea typeface="+mj-ea"/>
          <a:cs typeface="Arial Black" panose="020B0604020202020204" pitchFamily="34" charset="0"/>
        </a:defRPr>
      </a:lvl1pPr>
    </p:titleStyle>
    <p:bodyStyle>
      <a:lvl1pPr marL="0" indent="0" algn="l" defTabSz="914377" rtl="0" eaLnBrk="1" latinLnBrk="0" hangingPunct="1">
        <a:lnSpc>
          <a:spcPct val="100000"/>
        </a:lnSpc>
        <a:spcBef>
          <a:spcPts val="600"/>
        </a:spcBef>
        <a:spcAft>
          <a:spcPts val="600"/>
        </a:spcAft>
        <a:buFont typeface="+mn-lt" panose="020B0604020202020204" pitchFamily="34" charset="0"/>
        <a:buNone/>
        <a:defRPr sz="2000" kern="1200">
          <a:solidFill>
            <a:srgbClr val="3E434A"/>
          </a:solidFill>
          <a:latin typeface="+mn-lt"/>
          <a:ea typeface="+mn-ea"/>
          <a:cs typeface="Arial" panose="020B0604020202020204" pitchFamily="34" charset="0"/>
        </a:defRPr>
      </a:lvl1pPr>
      <a:lvl2pPr marL="687371" indent="-228594" algn="l" defTabSz="914377" rtl="0" eaLnBrk="1" latinLnBrk="0" hangingPunct="1">
        <a:lnSpc>
          <a:spcPct val="100000"/>
        </a:lnSpc>
        <a:spcBef>
          <a:spcPts val="600"/>
        </a:spcBef>
        <a:spcAft>
          <a:spcPts val="600"/>
        </a:spcAft>
        <a:buSzPct val="80000"/>
        <a:buFont typeface="Courier New" panose="02070309020205020404" pitchFamily="49" charset="0"/>
        <a:buChar char="o"/>
        <a:defRPr sz="1800" kern="1200">
          <a:solidFill>
            <a:srgbClr val="3E434A"/>
          </a:solidFill>
          <a:latin typeface="+mn-lt"/>
          <a:ea typeface="+mn-ea"/>
          <a:cs typeface="Arial" panose="020B0604020202020204" pitchFamily="34" charset="0"/>
        </a:defRPr>
      </a:lvl2pPr>
      <a:lvl3pPr marL="1031849" indent="-228594" algn="l" defTabSz="914377" rtl="0" eaLnBrk="1" latinLnBrk="0" hangingPunct="1">
        <a:lnSpc>
          <a:spcPct val="100000"/>
        </a:lnSpc>
        <a:spcBef>
          <a:spcPts val="600"/>
        </a:spcBef>
        <a:spcAft>
          <a:spcPts val="600"/>
        </a:spcAft>
        <a:buFont typeface="Arial" panose="020B0604020202020204" pitchFamily="34" charset="0"/>
        <a:buChar char="•"/>
        <a:defRPr sz="1600" kern="1200">
          <a:solidFill>
            <a:srgbClr val="3E434A"/>
          </a:solidFill>
          <a:latin typeface="+mn-lt"/>
          <a:ea typeface="+mn-ea"/>
          <a:cs typeface="Arial" panose="020B0604020202020204" pitchFamily="34" charset="0"/>
        </a:defRPr>
      </a:lvl3pPr>
      <a:lvl4pPr marL="0" indent="0" algn="l" defTabSz="914377" rtl="0" eaLnBrk="1" latinLnBrk="0" hangingPunct="1">
        <a:lnSpc>
          <a:spcPct val="100000"/>
        </a:lnSpc>
        <a:spcBef>
          <a:spcPts val="600"/>
        </a:spcBef>
        <a:buFont typeface="Arial" panose="020B0604020202020204" pitchFamily="34" charset="0"/>
        <a:buNone/>
        <a:defRPr sz="2100" b="1" kern="1200">
          <a:solidFill>
            <a:schemeClr val="accent1"/>
          </a:solidFill>
          <a:latin typeface="+mn-lt"/>
          <a:ea typeface="+mn-ea"/>
          <a:cs typeface="Arial" panose="020B0604020202020204" pitchFamily="34" charset="0"/>
        </a:defRPr>
      </a:lvl4pPr>
      <a:lvl5pPr marL="0" indent="0" algn="l" defTabSz="914377" rtl="0" eaLnBrk="1" latinLnBrk="0" hangingPunct="1">
        <a:lnSpc>
          <a:spcPct val="100000"/>
        </a:lnSpc>
        <a:spcBef>
          <a:spcPts val="600"/>
        </a:spcBef>
        <a:buSzPct val="100000"/>
        <a:buFont typeface="Arial" panose="020B0604020202020204" pitchFamily="34" charset="0"/>
        <a:buNone/>
        <a:defRPr sz="1400" i="1" kern="1200">
          <a:solidFill>
            <a:srgbClr val="3E434A"/>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userDrawn="1">
          <p15:clr>
            <a:srgbClr val="F26B43"/>
          </p15:clr>
        </p15:guide>
        <p15:guide id="1" orient="horz" pos="799" userDrawn="1">
          <p15:clr>
            <a:srgbClr val="F26B43"/>
          </p15:clr>
        </p15:guide>
        <p15:guide id="2" pos="383" userDrawn="1">
          <p15:clr>
            <a:srgbClr val="F26B43"/>
          </p15:clr>
        </p15:guide>
        <p15:guide id="3" pos="7296" userDrawn="1">
          <p15:clr>
            <a:srgbClr val="F26B43"/>
          </p15:clr>
        </p15:guide>
        <p15:guide id="4" orient="horz" pos="3848" userDrawn="1">
          <p15:clr>
            <a:srgbClr val="F26B43"/>
          </p15:clr>
        </p15:guide>
        <p15:guide id="6" pos="3976" userDrawn="1">
          <p15:clr>
            <a:srgbClr val="F26B43"/>
          </p15:clr>
        </p15:guide>
        <p15:guide id="7" orient="horz" pos="300" userDrawn="1">
          <p15:clr>
            <a:srgbClr val="F26B43"/>
          </p15:clr>
        </p15:guide>
        <p15:guide id="8" orient="horz" pos="958" userDrawn="1">
          <p15:clr>
            <a:srgbClr val="F26B43"/>
          </p15:clr>
        </p15:guide>
        <p15:guide id="9" orient="horz" pos="618" userDrawn="1">
          <p15:clr>
            <a:srgbClr val="F26B43"/>
          </p15:clr>
        </p15:guide>
        <p15:guide id="11" pos="370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hyperlink" Target="https://www.tek.com/landing-page/environmental-health-and-safety" TargetMode="Externa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cap="all" dirty="0"/>
              <a:t>Environmental management system </a:t>
            </a:r>
            <a:r>
              <a:rPr lang="en-US" sz="5400" dirty="0"/>
              <a:t>OVERVIEW FOR SUPPLIERS</a:t>
            </a:r>
          </a:p>
        </p:txBody>
      </p:sp>
      <p:sp>
        <p:nvSpPr>
          <p:cNvPr id="7" name="Text Placeholder 6">
            <a:extLst>
              <a:ext uri="{FF2B5EF4-FFF2-40B4-BE49-F238E27FC236}">
                <a16:creationId xmlns:a16="http://schemas.microsoft.com/office/drawing/2014/main" id="{2B578A2E-6B64-5BC7-BE7E-3233CEADA673}"/>
              </a:ext>
            </a:extLst>
          </p:cNvPr>
          <p:cNvSpPr>
            <a:spLocks noGrp="1"/>
          </p:cNvSpPr>
          <p:nvPr>
            <p:ph type="body" sz="quarter" idx="12"/>
          </p:nvPr>
        </p:nvSpPr>
        <p:spPr/>
        <p:txBody>
          <a:bodyPr/>
          <a:lstStyle/>
          <a:p>
            <a:r>
              <a:rPr lang="en-US" dirty="0"/>
              <a:t>11/10/2023</a:t>
            </a:r>
          </a:p>
        </p:txBody>
      </p:sp>
    </p:spTree>
    <p:extLst>
      <p:ext uri="{BB962C8B-B14F-4D97-AF65-F5344CB8AC3E}">
        <p14:creationId xmlns:p14="http://schemas.microsoft.com/office/powerpoint/2010/main" val="3844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1011238" y="-692150"/>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lr>
                <a:schemeClr val="tx2"/>
              </a:buClr>
              <a:buFont typeface="Wingdings" pitchFamily="2" charset="2"/>
              <a:buChar char="§"/>
              <a:defRPr sz="2000">
                <a:solidFill>
                  <a:schemeClr val="tx1"/>
                </a:solidFill>
                <a:latin typeface="Arial" charset="0"/>
              </a:defRPr>
            </a:lvl1pPr>
            <a:lvl2pPr marL="742950" indent="-285750">
              <a:spcBef>
                <a:spcPct val="10000"/>
              </a:spcBef>
              <a:buClr>
                <a:schemeClr val="tx2"/>
              </a:buClr>
              <a:buChar char="–"/>
              <a:defRPr>
                <a:solidFill>
                  <a:schemeClr val="tx1"/>
                </a:solidFill>
                <a:latin typeface="Arial" charset="0"/>
              </a:defRPr>
            </a:lvl2pPr>
            <a:lvl3pPr marL="1143000" indent="-228600">
              <a:spcBef>
                <a:spcPct val="10000"/>
              </a:spcBef>
              <a:buClr>
                <a:schemeClr val="tx2"/>
              </a:buClr>
              <a:buChar char="–"/>
              <a:defRPr sz="1600">
                <a:solidFill>
                  <a:schemeClr val="tx1"/>
                </a:solidFill>
                <a:latin typeface="Arial" charset="0"/>
              </a:defRPr>
            </a:lvl3pPr>
            <a:lvl4pPr marL="1600200" indent="-228600">
              <a:spcBef>
                <a:spcPct val="10000"/>
              </a:spcBef>
              <a:buClr>
                <a:schemeClr val="tx2"/>
              </a:buClr>
              <a:buChar char="–"/>
              <a:defRPr sz="1400">
                <a:solidFill>
                  <a:schemeClr val="tx1"/>
                </a:solidFill>
                <a:latin typeface="Arial" charset="0"/>
              </a:defRPr>
            </a:lvl4pPr>
            <a:lvl5pPr marL="2057400" indent="-228600">
              <a:spcBef>
                <a:spcPct val="10000"/>
              </a:spcBef>
              <a:buClr>
                <a:schemeClr val="tx2"/>
              </a:buClr>
              <a:buChar char="–"/>
              <a:defRPr sz="1400">
                <a:solidFill>
                  <a:schemeClr val="tx1"/>
                </a:solidFill>
                <a:latin typeface="Arial" charset="0"/>
              </a:defRPr>
            </a:lvl5pPr>
            <a:lvl6pPr marL="2514600" indent="-228600" eaLnBrk="0" fontAlgn="base" hangingPunct="0">
              <a:spcBef>
                <a:spcPct val="10000"/>
              </a:spcBef>
              <a:spcAft>
                <a:spcPct val="0"/>
              </a:spcAft>
              <a:buClr>
                <a:schemeClr val="tx2"/>
              </a:buClr>
              <a:buChar char="–"/>
              <a:defRPr sz="1400">
                <a:solidFill>
                  <a:schemeClr val="tx1"/>
                </a:solidFill>
                <a:latin typeface="Arial" charset="0"/>
              </a:defRPr>
            </a:lvl6pPr>
            <a:lvl7pPr marL="2971800" indent="-228600" eaLnBrk="0" fontAlgn="base" hangingPunct="0">
              <a:spcBef>
                <a:spcPct val="10000"/>
              </a:spcBef>
              <a:spcAft>
                <a:spcPct val="0"/>
              </a:spcAft>
              <a:buClr>
                <a:schemeClr val="tx2"/>
              </a:buClr>
              <a:buChar char="–"/>
              <a:defRPr sz="1400">
                <a:solidFill>
                  <a:schemeClr val="tx1"/>
                </a:solidFill>
                <a:latin typeface="Arial" charset="0"/>
              </a:defRPr>
            </a:lvl7pPr>
            <a:lvl8pPr marL="3429000" indent="-228600" eaLnBrk="0" fontAlgn="base" hangingPunct="0">
              <a:spcBef>
                <a:spcPct val="10000"/>
              </a:spcBef>
              <a:spcAft>
                <a:spcPct val="0"/>
              </a:spcAft>
              <a:buClr>
                <a:schemeClr val="tx2"/>
              </a:buClr>
              <a:buChar char="–"/>
              <a:defRPr sz="1400">
                <a:solidFill>
                  <a:schemeClr val="tx1"/>
                </a:solidFill>
                <a:latin typeface="Arial" charset="0"/>
              </a:defRPr>
            </a:lvl8pPr>
            <a:lvl9pPr marL="3886200" indent="-228600" eaLnBrk="0" fontAlgn="base" hangingPunct="0">
              <a:spcBef>
                <a:spcPct val="10000"/>
              </a:spcBef>
              <a:spcAft>
                <a:spcPct val="0"/>
              </a:spcAft>
              <a:buClr>
                <a:schemeClr val="tx2"/>
              </a:buClr>
              <a:buChar char="–"/>
              <a:defRPr sz="1400">
                <a:solidFill>
                  <a:schemeClr val="tx1"/>
                </a:solidFill>
                <a:latin typeface="Arial" charset="0"/>
              </a:defRPr>
            </a:lvl9pPr>
          </a:lstStyle>
          <a:p>
            <a:pPr>
              <a:spcBef>
                <a:spcPct val="0"/>
              </a:spcBef>
              <a:buClrTx/>
              <a:buFontTx/>
              <a:buNone/>
            </a:pPr>
            <a:endParaRPr lang="en-US" altLang="en-US" sz="1800" dirty="0"/>
          </a:p>
        </p:txBody>
      </p:sp>
      <p:sp>
        <p:nvSpPr>
          <p:cNvPr id="14340" name="Rectangle 1792"/>
          <p:cNvSpPr>
            <a:spLocks noChangeArrowheads="1"/>
          </p:cNvSpPr>
          <p:nvPr/>
        </p:nvSpPr>
        <p:spPr bwMode="auto">
          <a:xfrm>
            <a:off x="-1177925" y="280989"/>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lr>
                <a:schemeClr val="tx2"/>
              </a:buClr>
              <a:buFont typeface="Wingdings" pitchFamily="2" charset="2"/>
              <a:buChar char="§"/>
              <a:defRPr sz="2000">
                <a:solidFill>
                  <a:schemeClr val="tx1"/>
                </a:solidFill>
                <a:latin typeface="Arial" charset="0"/>
              </a:defRPr>
            </a:lvl1pPr>
            <a:lvl2pPr marL="742950" indent="-285750">
              <a:spcBef>
                <a:spcPct val="10000"/>
              </a:spcBef>
              <a:buClr>
                <a:schemeClr val="tx2"/>
              </a:buClr>
              <a:buChar char="–"/>
              <a:defRPr>
                <a:solidFill>
                  <a:schemeClr val="tx1"/>
                </a:solidFill>
                <a:latin typeface="Arial" charset="0"/>
              </a:defRPr>
            </a:lvl2pPr>
            <a:lvl3pPr marL="1143000" indent="-228600">
              <a:spcBef>
                <a:spcPct val="10000"/>
              </a:spcBef>
              <a:buClr>
                <a:schemeClr val="tx2"/>
              </a:buClr>
              <a:buChar char="–"/>
              <a:defRPr sz="1600">
                <a:solidFill>
                  <a:schemeClr val="tx1"/>
                </a:solidFill>
                <a:latin typeface="Arial" charset="0"/>
              </a:defRPr>
            </a:lvl3pPr>
            <a:lvl4pPr marL="1600200" indent="-228600">
              <a:spcBef>
                <a:spcPct val="10000"/>
              </a:spcBef>
              <a:buClr>
                <a:schemeClr val="tx2"/>
              </a:buClr>
              <a:buChar char="–"/>
              <a:defRPr sz="1400">
                <a:solidFill>
                  <a:schemeClr val="tx1"/>
                </a:solidFill>
                <a:latin typeface="Arial" charset="0"/>
              </a:defRPr>
            </a:lvl4pPr>
            <a:lvl5pPr marL="2057400" indent="-228600">
              <a:spcBef>
                <a:spcPct val="10000"/>
              </a:spcBef>
              <a:buClr>
                <a:schemeClr val="tx2"/>
              </a:buClr>
              <a:buChar char="–"/>
              <a:defRPr sz="1400">
                <a:solidFill>
                  <a:schemeClr val="tx1"/>
                </a:solidFill>
                <a:latin typeface="Arial" charset="0"/>
              </a:defRPr>
            </a:lvl5pPr>
            <a:lvl6pPr marL="2514600" indent="-228600" eaLnBrk="0" fontAlgn="base" hangingPunct="0">
              <a:spcBef>
                <a:spcPct val="10000"/>
              </a:spcBef>
              <a:spcAft>
                <a:spcPct val="0"/>
              </a:spcAft>
              <a:buClr>
                <a:schemeClr val="tx2"/>
              </a:buClr>
              <a:buChar char="–"/>
              <a:defRPr sz="1400">
                <a:solidFill>
                  <a:schemeClr val="tx1"/>
                </a:solidFill>
                <a:latin typeface="Arial" charset="0"/>
              </a:defRPr>
            </a:lvl6pPr>
            <a:lvl7pPr marL="2971800" indent="-228600" eaLnBrk="0" fontAlgn="base" hangingPunct="0">
              <a:spcBef>
                <a:spcPct val="10000"/>
              </a:spcBef>
              <a:spcAft>
                <a:spcPct val="0"/>
              </a:spcAft>
              <a:buClr>
                <a:schemeClr val="tx2"/>
              </a:buClr>
              <a:buChar char="–"/>
              <a:defRPr sz="1400">
                <a:solidFill>
                  <a:schemeClr val="tx1"/>
                </a:solidFill>
                <a:latin typeface="Arial" charset="0"/>
              </a:defRPr>
            </a:lvl7pPr>
            <a:lvl8pPr marL="3429000" indent="-228600" eaLnBrk="0" fontAlgn="base" hangingPunct="0">
              <a:spcBef>
                <a:spcPct val="10000"/>
              </a:spcBef>
              <a:spcAft>
                <a:spcPct val="0"/>
              </a:spcAft>
              <a:buClr>
                <a:schemeClr val="tx2"/>
              </a:buClr>
              <a:buChar char="–"/>
              <a:defRPr sz="1400">
                <a:solidFill>
                  <a:schemeClr val="tx1"/>
                </a:solidFill>
                <a:latin typeface="Arial" charset="0"/>
              </a:defRPr>
            </a:lvl8pPr>
            <a:lvl9pPr marL="3886200" indent="-228600" eaLnBrk="0" fontAlgn="base" hangingPunct="0">
              <a:spcBef>
                <a:spcPct val="10000"/>
              </a:spcBef>
              <a:spcAft>
                <a:spcPct val="0"/>
              </a:spcAft>
              <a:buClr>
                <a:schemeClr val="tx2"/>
              </a:buClr>
              <a:buChar char="–"/>
              <a:defRPr sz="1400">
                <a:solidFill>
                  <a:schemeClr val="tx1"/>
                </a:solidFill>
                <a:latin typeface="Arial" charset="0"/>
              </a:defRPr>
            </a:lvl9pPr>
          </a:lstStyle>
          <a:p>
            <a:pPr>
              <a:spcBef>
                <a:spcPct val="0"/>
              </a:spcBef>
              <a:buClrTx/>
              <a:buFontTx/>
              <a:buNone/>
            </a:pPr>
            <a:endParaRPr lang="en-US" altLang="en-US" sz="1800" dirty="0"/>
          </a:p>
        </p:txBody>
      </p:sp>
      <p:sp>
        <p:nvSpPr>
          <p:cNvPr id="2" name="Title 1">
            <a:extLst>
              <a:ext uri="{FF2B5EF4-FFF2-40B4-BE49-F238E27FC236}">
                <a16:creationId xmlns:a16="http://schemas.microsoft.com/office/drawing/2014/main" id="{36891A25-277E-39ED-8B51-1958E49C67C6}"/>
              </a:ext>
            </a:extLst>
          </p:cNvPr>
          <p:cNvSpPr>
            <a:spLocks noGrp="1"/>
          </p:cNvSpPr>
          <p:nvPr>
            <p:ph type="title"/>
          </p:nvPr>
        </p:nvSpPr>
        <p:spPr/>
        <p:txBody>
          <a:bodyPr/>
          <a:lstStyle/>
          <a:p>
            <a:r>
              <a:rPr lang="en-US" sz="4000" b="1" cap="all" dirty="0">
                <a:solidFill>
                  <a:srgbClr val="3E434A"/>
                </a:solidFill>
              </a:rPr>
              <a:t>SUPPLIER Implications of not conforming with the EMS</a:t>
            </a:r>
            <a:br>
              <a:rPr lang="en-US" sz="4000" b="1" cap="all" dirty="0">
                <a:solidFill>
                  <a:srgbClr val="3E434A"/>
                </a:solidFill>
              </a:rPr>
            </a:br>
            <a:endParaRPr lang="en-US" dirty="0"/>
          </a:p>
        </p:txBody>
      </p:sp>
      <p:sp>
        <p:nvSpPr>
          <p:cNvPr id="14703" name="Date Placeholder 1"/>
          <p:cNvSpPr>
            <a:spLocks noGrp="1"/>
          </p:cNvSpPr>
          <p:nvPr>
            <p:ph type="dt" sz="half" idx="18"/>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trike="sngStrike" dirty="0">
                <a:solidFill>
                  <a:schemeClr val="bg2"/>
                </a:solidFill>
              </a:rPr>
              <a:t>5/15/2019 </a:t>
            </a:r>
            <a:r>
              <a:rPr lang="en-US" altLang="en-US" dirty="0">
                <a:solidFill>
                  <a:srgbClr val="FF0000"/>
                </a:solidFill>
              </a:rPr>
              <a:t>10/17/2023</a:t>
            </a:r>
            <a:endParaRPr lang="en-US" altLang="en-US" dirty="0">
              <a:solidFill>
                <a:schemeClr val="bg2"/>
              </a:solidFill>
            </a:endParaRPr>
          </a:p>
        </p:txBody>
      </p:sp>
      <p:sp>
        <p:nvSpPr>
          <p:cNvPr id="14704" name="Footer Placeholder 3"/>
          <p:cNvSpPr>
            <a:spLocks noGrp="1"/>
          </p:cNvSpPr>
          <p:nvPr>
            <p:ph type="ftr" sz="quarter" idx="19"/>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solidFill>
                  <a:schemeClr val="bg2"/>
                </a:solidFill>
              </a:rPr>
              <a:t>ENVIRONMENTAL MANAGEMENT SYSTEM OVERVIEW TRAINING FOR SUPPLIERS</a:t>
            </a:r>
            <a:endParaRPr lang="en-US" altLang="en-US" dirty="0">
              <a:solidFill>
                <a:schemeClr val="bg2"/>
              </a:solidFill>
            </a:endParaRPr>
          </a:p>
        </p:txBody>
      </p:sp>
      <p:graphicFrame>
        <p:nvGraphicFramePr>
          <p:cNvPr id="6" name="Content Placeholder 5">
            <a:extLst>
              <a:ext uri="{FF2B5EF4-FFF2-40B4-BE49-F238E27FC236}">
                <a16:creationId xmlns:a16="http://schemas.microsoft.com/office/drawing/2014/main" id="{B58B02FD-3396-93A2-7259-3264C7898D02}"/>
              </a:ext>
            </a:extLst>
          </p:cNvPr>
          <p:cNvGraphicFramePr>
            <a:graphicFrameLocks noGrp="1"/>
          </p:cNvGraphicFramePr>
          <p:nvPr>
            <p:ph idx="1"/>
            <p:extLst>
              <p:ext uri="{D42A27DB-BD31-4B8C-83A1-F6EECF244321}">
                <p14:modId xmlns:p14="http://schemas.microsoft.com/office/powerpoint/2010/main" val="1642639786"/>
              </p:ext>
            </p:extLst>
          </p:nvPr>
        </p:nvGraphicFramePr>
        <p:xfrm>
          <a:off x="1066638" y="1596922"/>
          <a:ext cx="10057138" cy="4524806"/>
        </p:xfrm>
        <a:graphic>
          <a:graphicData uri="http://schemas.openxmlformats.org/drawingml/2006/table">
            <a:tbl>
              <a:tblPr firstRow="1" bandRow="1">
                <a:tableStyleId>{5C22544A-7EE6-4342-B048-85BDC9FD1C3A}</a:tableStyleId>
              </a:tblPr>
              <a:tblGrid>
                <a:gridCol w="10057138">
                  <a:extLst>
                    <a:ext uri="{9D8B030D-6E8A-4147-A177-3AD203B41FA5}">
                      <a16:colId xmlns:a16="http://schemas.microsoft.com/office/drawing/2014/main" val="3892642202"/>
                    </a:ext>
                  </a:extLst>
                </a:gridCol>
              </a:tblGrid>
              <a:tr h="533018">
                <a:tc>
                  <a:txBody>
                    <a:bodyPr/>
                    <a:lstStyle/>
                    <a:p>
                      <a:pPr algn="ctr"/>
                      <a:r>
                        <a:rPr lang="en-US" sz="1800" dirty="0">
                          <a:latin typeface="Arial" panose="020B0604020202020204" pitchFamily="34" charset="0"/>
                          <a:cs typeface="Arial" panose="020B0604020202020204" pitchFamily="34" charset="0"/>
                        </a:rPr>
                        <a:t>IMPLICATIONS</a:t>
                      </a:r>
                    </a:p>
                  </a:txBody>
                  <a:tcPr/>
                </a:tc>
                <a:extLst>
                  <a:ext uri="{0D108BD9-81ED-4DB2-BD59-A6C34878D82A}">
                    <a16:rowId xmlns:a16="http://schemas.microsoft.com/office/drawing/2014/main" val="917386784"/>
                  </a:ext>
                </a:extLst>
              </a:tr>
              <a:tr h="82152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Chemical exposure</a:t>
                      </a:r>
                    </a:p>
                    <a:p>
                      <a:r>
                        <a:rPr lang="en-US" sz="1800" dirty="0">
                          <a:solidFill>
                            <a:schemeClr val="tx1"/>
                          </a:solidFill>
                          <a:latin typeface="Arial" panose="020B0604020202020204" pitchFamily="34" charset="0"/>
                          <a:cs typeface="Arial" panose="020B0604020202020204" pitchFamily="34" charset="0"/>
                        </a:rPr>
                        <a:t>     (physical,</a:t>
                      </a:r>
                      <a:r>
                        <a:rPr lang="en-US" sz="1800" baseline="0" dirty="0">
                          <a:solidFill>
                            <a:schemeClr val="tx1"/>
                          </a:solidFill>
                          <a:latin typeface="Arial" panose="020B0604020202020204" pitchFamily="34" charset="0"/>
                          <a:cs typeface="Arial" panose="020B0604020202020204" pitchFamily="34" charset="0"/>
                        </a:rPr>
                        <a:t> toxic, corrosive, carcinogenic)</a:t>
                      </a:r>
                      <a:endParaRPr lang="en-US" sz="1800" dirty="0">
                        <a:solidFill>
                          <a:schemeClr val="tx1"/>
                        </a:solidFill>
                        <a:latin typeface="Arial" panose="020B0604020202020204" pitchFamily="34" charset="0"/>
                        <a:cs typeface="Arial" panose="020B0604020202020204" pitchFamily="34" charset="0"/>
                      </a:endParaRPr>
                    </a:p>
                    <a:p>
                      <a:r>
                        <a:rPr lang="en-US" sz="1800" baseline="0" dirty="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asbestos, solvent, paint, fuel)</a:t>
                      </a:r>
                    </a:p>
                  </a:txBody>
                  <a:tcPr/>
                </a:tc>
                <a:extLst>
                  <a:ext uri="{0D108BD9-81ED-4DB2-BD59-A6C34878D82A}">
                    <a16:rowId xmlns:a16="http://schemas.microsoft.com/office/drawing/2014/main" val="415171332"/>
                  </a:ext>
                </a:extLst>
              </a:tr>
              <a:tr h="7614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Air, water or land pollution</a:t>
                      </a:r>
                    </a:p>
                    <a:p>
                      <a:r>
                        <a:rPr lang="en-US" sz="1800" dirty="0">
                          <a:solidFill>
                            <a:schemeClr val="tx1"/>
                          </a:solidFill>
                          <a:latin typeface="Arial" panose="020B0604020202020204" pitchFamily="34" charset="0"/>
                          <a:cs typeface="Arial" panose="020B0604020202020204" pitchFamily="34" charset="0"/>
                        </a:rPr>
                        <a:t>     (CO2, hazardous air &amp; water pollutants, groundwater contamination)</a:t>
                      </a:r>
                    </a:p>
                  </a:txBody>
                  <a:tcPr/>
                </a:tc>
                <a:extLst>
                  <a:ext uri="{0D108BD9-81ED-4DB2-BD59-A6C34878D82A}">
                    <a16:rowId xmlns:a16="http://schemas.microsoft.com/office/drawing/2014/main" val="200271537"/>
                  </a:ext>
                </a:extLst>
              </a:tr>
              <a:tr h="82152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Overuse of resources</a:t>
                      </a:r>
                    </a:p>
                    <a:p>
                      <a:r>
                        <a:rPr lang="en-US" sz="1800" dirty="0">
                          <a:solidFill>
                            <a:schemeClr val="tx1"/>
                          </a:solidFill>
                          <a:latin typeface="Arial" panose="020B0604020202020204" pitchFamily="34" charset="0"/>
                          <a:cs typeface="Arial" panose="020B0604020202020204" pitchFamily="34" charset="0"/>
                        </a:rPr>
                        <a:t>     (save for the future)</a:t>
                      </a:r>
                    </a:p>
                    <a:p>
                      <a:r>
                        <a:rPr lang="en-US" sz="1800" baseline="0" dirty="0">
                          <a:solidFill>
                            <a:schemeClr val="tx1"/>
                          </a:solidFill>
                          <a:latin typeface="Arial" panose="020B0604020202020204" pitchFamily="34" charset="0"/>
                          <a:cs typeface="Arial" panose="020B0604020202020204" pitchFamily="34" charset="0"/>
                        </a:rPr>
                        <a:t>     (conserve water and forest products)</a:t>
                      </a:r>
                      <a:endParaRPr lang="en-US"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74991747"/>
                  </a:ext>
                </a:extLst>
              </a:tr>
              <a:tr h="7614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Compliance violation or fine</a:t>
                      </a:r>
                    </a:p>
                    <a:p>
                      <a:r>
                        <a:rPr lang="en-US" sz="1800" dirty="0">
                          <a:solidFill>
                            <a:schemeClr val="tx1"/>
                          </a:solidFill>
                          <a:latin typeface="Arial" panose="020B0604020202020204" pitchFamily="34" charset="0"/>
                          <a:cs typeface="Arial" panose="020B0604020202020204" pitchFamily="34" charset="0"/>
                        </a:rPr>
                        <a:t>     (DEQ/EPA</a:t>
                      </a:r>
                      <a:r>
                        <a:rPr lang="en-US" sz="1800" baseline="0" dirty="0">
                          <a:solidFill>
                            <a:schemeClr val="tx1"/>
                          </a:solidFill>
                          <a:latin typeface="Arial" panose="020B0604020202020204" pitchFamily="34" charset="0"/>
                          <a:cs typeface="Arial" panose="020B0604020202020204" pitchFamily="34" charset="0"/>
                        </a:rPr>
                        <a:t> violation/fine)</a:t>
                      </a:r>
                    </a:p>
                  </a:txBody>
                  <a:tcPr/>
                </a:tc>
                <a:extLst>
                  <a:ext uri="{0D108BD9-81ED-4DB2-BD59-A6C34878D82A}">
                    <a16:rowId xmlns:a16="http://schemas.microsoft.com/office/drawing/2014/main" val="4202518434"/>
                  </a:ext>
                </a:extLst>
              </a:tr>
              <a:tr h="57506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Decreased environmental performance</a:t>
                      </a:r>
                    </a:p>
                    <a:p>
                      <a:r>
                        <a:rPr lang="en-US" sz="1800" dirty="0">
                          <a:solidFill>
                            <a:schemeClr val="tx1"/>
                          </a:solidFill>
                          <a:latin typeface="Arial" panose="020B0604020202020204" pitchFamily="34" charset="0"/>
                          <a:cs typeface="Arial" panose="020B0604020202020204" pitchFamily="34" charset="0"/>
                        </a:rPr>
                        <a:t>     (dissatisfied stakeholders &amp; interested parties)</a:t>
                      </a:r>
                    </a:p>
                  </a:txBody>
                  <a:tcPr/>
                </a:tc>
                <a:extLst>
                  <a:ext uri="{0D108BD9-81ED-4DB2-BD59-A6C34878D82A}">
                    <a16:rowId xmlns:a16="http://schemas.microsoft.com/office/drawing/2014/main" val="354507675"/>
                  </a:ext>
                </a:extLst>
              </a:tr>
            </a:tbl>
          </a:graphicData>
        </a:graphic>
      </p:graphicFrame>
    </p:spTree>
    <p:extLst>
      <p:ext uri="{BB962C8B-B14F-4D97-AF65-F5344CB8AC3E}">
        <p14:creationId xmlns:p14="http://schemas.microsoft.com/office/powerpoint/2010/main" val="59719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FF428B9-6A14-D616-9D56-6A342EFA0858}"/>
              </a:ext>
            </a:extLst>
          </p:cNvPr>
          <p:cNvSpPr>
            <a:spLocks noGrp="1"/>
          </p:cNvSpPr>
          <p:nvPr>
            <p:ph type="body" sz="quarter" idx="13"/>
          </p:nvPr>
        </p:nvSpPr>
        <p:spPr/>
        <p:txBody>
          <a:bodyPr/>
          <a:lstStyle/>
          <a:p>
            <a:endParaRPr lang="en-US"/>
          </a:p>
        </p:txBody>
      </p:sp>
      <p:sp>
        <p:nvSpPr>
          <p:cNvPr id="2" name="Title 1">
            <a:extLst>
              <a:ext uri="{FF2B5EF4-FFF2-40B4-BE49-F238E27FC236}">
                <a16:creationId xmlns:a16="http://schemas.microsoft.com/office/drawing/2014/main" id="{746E9418-AC6B-E0D4-1EBB-5A3C2DF6EAB4}"/>
              </a:ext>
            </a:extLst>
          </p:cNvPr>
          <p:cNvSpPr>
            <a:spLocks noGrp="1"/>
          </p:cNvSpPr>
          <p:nvPr>
            <p:ph type="title"/>
          </p:nvPr>
        </p:nvSpPr>
        <p:spPr/>
        <p:txBody>
          <a:bodyPr/>
          <a:lstStyle/>
          <a:p>
            <a:r>
              <a:rPr kumimoji="1" lang="en-US" altLang="en-US" sz="4000" b="1" cap="all" dirty="0">
                <a:solidFill>
                  <a:srgbClr val="3E434A"/>
                </a:solidFill>
              </a:rPr>
              <a:t>Who Is Responsible?</a:t>
            </a:r>
            <a:br>
              <a:rPr kumimoji="1" lang="en-US" altLang="en-US" sz="4000" b="1" cap="all" dirty="0">
                <a:solidFill>
                  <a:srgbClr val="3E434A"/>
                </a:solidFill>
              </a:rPr>
            </a:br>
            <a:endParaRPr lang="en-US" dirty="0"/>
          </a:p>
        </p:txBody>
      </p:sp>
      <p:sp>
        <p:nvSpPr>
          <p:cNvPr id="15362" name="Date Placeholder 1"/>
          <p:cNvSpPr>
            <a:spLocks noGrp="1"/>
          </p:cNvSpPr>
          <p:nvPr>
            <p:ph type="dt" sz="half" idx="18"/>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trike="sngStrike" dirty="0">
                <a:solidFill>
                  <a:schemeClr val="bg2"/>
                </a:solidFill>
              </a:rPr>
              <a:t>5/15/2019 </a:t>
            </a:r>
            <a:r>
              <a:rPr lang="en-US" altLang="en-US" dirty="0">
                <a:solidFill>
                  <a:srgbClr val="FF0000"/>
                </a:solidFill>
              </a:rPr>
              <a:t>10/17/2023</a:t>
            </a:r>
            <a:endParaRPr lang="en-US" altLang="en-US" strike="sngStrike" dirty="0">
              <a:solidFill>
                <a:schemeClr val="bg2"/>
              </a:solidFill>
            </a:endParaRPr>
          </a:p>
        </p:txBody>
      </p:sp>
      <p:sp>
        <p:nvSpPr>
          <p:cNvPr id="15363" name="Footer Placeholder 2"/>
          <p:cNvSpPr>
            <a:spLocks noGrp="1"/>
          </p:cNvSpPr>
          <p:nvPr>
            <p:ph type="ftr" sz="quarter" idx="19"/>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solidFill>
                  <a:schemeClr val="bg2"/>
                </a:solidFill>
              </a:rPr>
              <a:t>ENVIRONMENTAL MANAGEMENT SYSTEM OVERVIEW TRAINING FOR SUPPLIERS</a:t>
            </a:r>
            <a:endParaRPr lang="en-US" altLang="en-US" dirty="0">
              <a:solidFill>
                <a:schemeClr val="bg2"/>
              </a:solidFill>
            </a:endParaRPr>
          </a:p>
        </p:txBody>
      </p:sp>
      <p:sp>
        <p:nvSpPr>
          <p:cNvPr id="3" name="Content Placeholder 2">
            <a:extLst>
              <a:ext uri="{FF2B5EF4-FFF2-40B4-BE49-F238E27FC236}">
                <a16:creationId xmlns:a16="http://schemas.microsoft.com/office/drawing/2014/main" id="{3EF1660F-0FA5-EBFD-ADE7-A7BDDA030F58}"/>
              </a:ext>
            </a:extLst>
          </p:cNvPr>
          <p:cNvSpPr>
            <a:spLocks noGrp="1"/>
          </p:cNvSpPr>
          <p:nvPr>
            <p:ph idx="1"/>
          </p:nvPr>
        </p:nvSpPr>
        <p:spPr/>
        <p:txBody>
          <a:bodyPr/>
          <a:lstStyle/>
          <a:p>
            <a:r>
              <a:rPr kumimoji="1" lang="en-US" altLang="en-US" dirty="0">
                <a:solidFill>
                  <a:srgbClr val="3E434A"/>
                </a:solidFill>
                <a:latin typeface="Arial" panose="020B0604020202020204" pitchFamily="34" charset="0"/>
                <a:cs typeface="Arial" panose="020B0604020202020204" pitchFamily="34" charset="0"/>
              </a:rPr>
              <a:t>The roles and responsibilities for compliance with environmental rules and regulations and Tektronix environmental policy and procedures lies with the</a:t>
            </a:r>
            <a:r>
              <a:rPr kumimoji="1" lang="en-US" altLang="en-US" b="1" dirty="0">
                <a:solidFill>
                  <a:srgbClr val="3E434A"/>
                </a:solidFill>
                <a:latin typeface="Arial" panose="020B0604020202020204" pitchFamily="34" charset="0"/>
                <a:cs typeface="Arial" panose="020B0604020202020204" pitchFamily="34" charset="0"/>
              </a:rPr>
              <a:t> individual employees, contingent staff and contractors</a:t>
            </a:r>
            <a:r>
              <a:rPr kumimoji="1" lang="en-US" altLang="en-US" dirty="0">
                <a:solidFill>
                  <a:srgbClr val="3E434A"/>
                </a:solidFill>
                <a:latin typeface="Arial" panose="020B0604020202020204" pitchFamily="34" charset="0"/>
                <a:cs typeface="Arial" panose="020B0604020202020204" pitchFamily="34" charset="0"/>
              </a:rPr>
              <a:t>. All employees, temps and contractors are expected and required to actively participate in achieving environmental compliance and performance measures.</a:t>
            </a:r>
          </a:p>
          <a:p>
            <a:pPr marL="342900" indent="-342900">
              <a:spcAft>
                <a:spcPts val="600"/>
              </a:spcAft>
              <a:buClr>
                <a:srgbClr val="3E434A"/>
              </a:buClr>
              <a:buFont typeface="Arial" panose="020B0604020202020204" pitchFamily="34" charset="0"/>
              <a:buChar char="•"/>
            </a:pPr>
            <a:r>
              <a:rPr lang="en-US" altLang="en-US" dirty="0">
                <a:solidFill>
                  <a:srgbClr val="3E434A"/>
                </a:solidFill>
                <a:latin typeface="Arial" panose="020B0604020202020204" pitchFamily="34" charset="0"/>
                <a:ea typeface="ＭＳ Ｐゴシック" pitchFamily="34" charset="-128"/>
                <a:cs typeface="Arial" panose="020B0604020202020204" pitchFamily="34" charset="0"/>
              </a:rPr>
              <a:t>Recognize you do have environmental impacts!</a:t>
            </a:r>
          </a:p>
          <a:p>
            <a:pPr marL="342900" indent="-342900">
              <a:spcAft>
                <a:spcPts val="600"/>
              </a:spcAft>
              <a:buClr>
                <a:srgbClr val="3E434A"/>
              </a:buClr>
              <a:buFont typeface="Arial" panose="020B0604020202020204" pitchFamily="34" charset="0"/>
              <a:buChar char="•"/>
            </a:pPr>
            <a:r>
              <a:rPr lang="en-US" altLang="en-US" dirty="0">
                <a:solidFill>
                  <a:srgbClr val="3E434A"/>
                </a:solidFill>
                <a:latin typeface="Arial" panose="020B0604020202020204" pitchFamily="34" charset="0"/>
                <a:ea typeface="ＭＳ Ｐゴシック" pitchFamily="34" charset="-128"/>
                <a:cs typeface="Arial" panose="020B0604020202020204" pitchFamily="34" charset="0"/>
              </a:rPr>
              <a:t>Understand the Environmental Policy and your role and responsibility in achieving the objectives of the Policy through the EMS.</a:t>
            </a:r>
          </a:p>
          <a:p>
            <a:pPr marL="342900" indent="-342900">
              <a:spcAft>
                <a:spcPts val="600"/>
              </a:spcAft>
              <a:buClr>
                <a:srgbClr val="3E434A"/>
              </a:buClr>
              <a:buFont typeface="Arial" panose="020B0604020202020204" pitchFamily="34" charset="0"/>
              <a:buChar char="•"/>
            </a:pPr>
            <a:r>
              <a:rPr lang="en-US" altLang="en-US" dirty="0">
                <a:solidFill>
                  <a:srgbClr val="3E434A"/>
                </a:solidFill>
                <a:latin typeface="Arial" panose="020B0604020202020204" pitchFamily="34" charset="0"/>
                <a:ea typeface="ＭＳ Ｐゴシック" pitchFamily="34" charset="-128"/>
                <a:cs typeface="Arial" panose="020B0604020202020204" pitchFamily="34" charset="0"/>
              </a:rPr>
              <a:t>Follow policy and procedures.</a:t>
            </a:r>
          </a:p>
          <a:p>
            <a:pPr marL="342900" indent="-342900">
              <a:spcAft>
                <a:spcPts val="600"/>
              </a:spcAft>
              <a:buClr>
                <a:srgbClr val="3E434A"/>
              </a:buClr>
              <a:buFont typeface="Arial" panose="020B0604020202020204" pitchFamily="34" charset="0"/>
              <a:buChar char="•"/>
            </a:pPr>
            <a:r>
              <a:rPr lang="en-US" altLang="en-US" b="1" dirty="0">
                <a:solidFill>
                  <a:srgbClr val="3E434A"/>
                </a:solidFill>
                <a:latin typeface="Arial" panose="020B0604020202020204" pitchFamily="34" charset="0"/>
                <a:ea typeface="ＭＳ Ｐゴシック" pitchFamily="34" charset="-128"/>
                <a:cs typeface="Arial" panose="020B0604020202020204" pitchFamily="34" charset="0"/>
              </a:rPr>
              <a:t>Execute your duties within the requirements of the EMS and with the best interest of Tektronix and its business objectives in mind.</a:t>
            </a:r>
          </a:p>
          <a:p>
            <a:pPr marL="342900" indent="-342900">
              <a:spcAft>
                <a:spcPts val="600"/>
              </a:spcAft>
              <a:buClr>
                <a:srgbClr val="3E434A"/>
              </a:buClr>
              <a:buFont typeface="Arial" panose="020B0604020202020204" pitchFamily="34" charset="0"/>
              <a:buChar char="•"/>
            </a:pPr>
            <a:r>
              <a:rPr lang="en-US" altLang="en-US" dirty="0">
                <a:solidFill>
                  <a:srgbClr val="3E434A"/>
                </a:solidFill>
                <a:latin typeface="Arial" panose="020B0604020202020204" pitchFamily="34" charset="0"/>
                <a:ea typeface="ＭＳ Ｐゴシック" pitchFamily="34" charset="-128"/>
                <a:cs typeface="Arial" panose="020B0604020202020204" pitchFamily="34" charset="0"/>
              </a:rPr>
              <a:t>Report exceptions. Protect the environment.</a:t>
            </a:r>
          </a:p>
        </p:txBody>
      </p:sp>
      <p:sp>
        <p:nvSpPr>
          <p:cNvPr id="15365" name="Text Box 3"/>
          <p:cNvSpPr txBox="1">
            <a:spLocks noChangeArrowheads="1"/>
          </p:cNvSpPr>
          <p:nvPr/>
        </p:nvSpPr>
        <p:spPr bwMode="auto">
          <a:xfrm>
            <a:off x="2209801" y="971435"/>
            <a:ext cx="7864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defTabSz="153988">
              <a:defRPr>
                <a:solidFill>
                  <a:schemeClr val="tx1"/>
                </a:solidFill>
                <a:latin typeface="Arial" charset="0"/>
              </a:defRPr>
            </a:lvl1pPr>
            <a:lvl2pPr marL="742950" indent="-285750" defTabSz="153988">
              <a:defRPr>
                <a:solidFill>
                  <a:schemeClr val="tx1"/>
                </a:solidFill>
                <a:latin typeface="Arial" charset="0"/>
              </a:defRPr>
            </a:lvl2pPr>
            <a:lvl3pPr marL="1143000" indent="-228600" defTabSz="153988">
              <a:defRPr>
                <a:solidFill>
                  <a:schemeClr val="tx1"/>
                </a:solidFill>
                <a:latin typeface="Arial" charset="0"/>
              </a:defRPr>
            </a:lvl3pPr>
            <a:lvl4pPr marL="1600200" indent="-228600" defTabSz="153988">
              <a:defRPr>
                <a:solidFill>
                  <a:schemeClr val="tx1"/>
                </a:solidFill>
                <a:latin typeface="Arial" charset="0"/>
              </a:defRPr>
            </a:lvl4pPr>
            <a:lvl5pPr marL="2057400" indent="-228600" defTabSz="153988">
              <a:defRPr>
                <a:solidFill>
                  <a:schemeClr val="tx1"/>
                </a:solidFill>
                <a:latin typeface="Arial" charset="0"/>
              </a:defRPr>
            </a:lvl5pPr>
            <a:lvl6pPr marL="2514600" indent="-228600" defTabSz="153988" eaLnBrk="0" fontAlgn="base" hangingPunct="0">
              <a:spcBef>
                <a:spcPct val="0"/>
              </a:spcBef>
              <a:spcAft>
                <a:spcPct val="0"/>
              </a:spcAft>
              <a:defRPr>
                <a:solidFill>
                  <a:schemeClr val="tx1"/>
                </a:solidFill>
                <a:latin typeface="Arial" charset="0"/>
              </a:defRPr>
            </a:lvl6pPr>
            <a:lvl7pPr marL="2971800" indent="-228600" defTabSz="153988" eaLnBrk="0" fontAlgn="base" hangingPunct="0">
              <a:spcBef>
                <a:spcPct val="0"/>
              </a:spcBef>
              <a:spcAft>
                <a:spcPct val="0"/>
              </a:spcAft>
              <a:defRPr>
                <a:solidFill>
                  <a:schemeClr val="tx1"/>
                </a:solidFill>
                <a:latin typeface="Arial" charset="0"/>
              </a:defRPr>
            </a:lvl7pPr>
            <a:lvl8pPr marL="3429000" indent="-228600" defTabSz="153988" eaLnBrk="0" fontAlgn="base" hangingPunct="0">
              <a:spcBef>
                <a:spcPct val="0"/>
              </a:spcBef>
              <a:spcAft>
                <a:spcPct val="0"/>
              </a:spcAft>
              <a:defRPr>
                <a:solidFill>
                  <a:schemeClr val="tx1"/>
                </a:solidFill>
                <a:latin typeface="Arial" charset="0"/>
              </a:defRPr>
            </a:lvl8pPr>
            <a:lvl9pPr marL="3886200" indent="-228600" defTabSz="153988" eaLnBrk="0" fontAlgn="base" hangingPunct="0">
              <a:spcBef>
                <a:spcPct val="0"/>
              </a:spcBef>
              <a:spcAft>
                <a:spcPct val="0"/>
              </a:spcAft>
              <a:defRPr>
                <a:solidFill>
                  <a:schemeClr val="tx1"/>
                </a:solidFill>
                <a:latin typeface="Arial" charset="0"/>
              </a:defRPr>
            </a:lvl9pPr>
          </a:lstStyle>
          <a:p>
            <a:endParaRPr kumimoji="1" lang="en-US" altLang="en-US" sz="1600" dirty="0">
              <a:latin typeface="Arial" panose="020B0604020202020204" pitchFamily="34" charset="0"/>
              <a:cs typeface="Arial" panose="020B0604020202020204" pitchFamily="34" charset="0"/>
            </a:endParaRPr>
          </a:p>
        </p:txBody>
      </p:sp>
      <p:sp>
        <p:nvSpPr>
          <p:cNvPr id="15366" name="Rectangle 4"/>
          <p:cNvSpPr>
            <a:spLocks noChangeArrowheads="1"/>
          </p:cNvSpPr>
          <p:nvPr/>
        </p:nvSpPr>
        <p:spPr bwMode="auto">
          <a:xfrm>
            <a:off x="2286000" y="1123836"/>
            <a:ext cx="617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kumimoji="1" lang="en-US" altLang="en-US" b="1" dirty="0">
              <a:latin typeface="Arial" panose="020B0604020202020204" pitchFamily="34" charset="0"/>
              <a:ea typeface="ＭＳ Ｐゴシック" pitchFamily="34" charset="-128"/>
              <a:cs typeface="Arial" panose="020B0604020202020204" pitchFamily="34" charset="0"/>
            </a:endParaRPr>
          </a:p>
        </p:txBody>
      </p:sp>
      <p:sp>
        <p:nvSpPr>
          <p:cNvPr id="15367" name="Text Box 5"/>
          <p:cNvSpPr txBox="1">
            <a:spLocks noChangeArrowheads="1"/>
          </p:cNvSpPr>
          <p:nvPr/>
        </p:nvSpPr>
        <p:spPr bwMode="auto">
          <a:xfrm>
            <a:off x="2921000" y="4279786"/>
            <a:ext cx="255588" cy="36671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dirty="0">
                <a:latin typeface="Arial" panose="020B0604020202020204" pitchFamily="34" charset="0"/>
                <a:ea typeface="ＭＳ Ｐゴシック" pitchFamily="34" charset="-128"/>
                <a:cs typeface="Arial" panose="020B0604020202020204" pitchFamily="34" charset="0"/>
              </a:rPr>
              <a:t> </a:t>
            </a:r>
          </a:p>
        </p:txBody>
      </p:sp>
      <p:sp>
        <p:nvSpPr>
          <p:cNvPr id="15368" name="Rectangle 6"/>
          <p:cNvSpPr>
            <a:spLocks noChangeArrowheads="1"/>
          </p:cNvSpPr>
          <p:nvPr/>
        </p:nvSpPr>
        <p:spPr bwMode="auto">
          <a:xfrm>
            <a:off x="2133600" y="971436"/>
            <a:ext cx="838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chemeClr val="accent1"/>
              </a:buClr>
            </a:pPr>
            <a:endParaRPr kumimoji="1" lang="en-US" altLang="en-US" b="1" dirty="0">
              <a:solidFill>
                <a:srgbClr val="000080"/>
              </a:solidFill>
              <a:latin typeface="Arial" panose="020B0604020202020204" pitchFamily="34" charset="0"/>
              <a:ea typeface="ＭＳ Ｐゴシック" pitchFamily="34" charset="-128"/>
              <a:cs typeface="Arial" panose="020B0604020202020204" pitchFamily="34" charset="0"/>
            </a:endParaRPr>
          </a:p>
        </p:txBody>
      </p:sp>
      <p:sp>
        <p:nvSpPr>
          <p:cNvPr id="15369" name="Rectangle 7"/>
          <p:cNvSpPr>
            <a:spLocks noChangeArrowheads="1"/>
          </p:cNvSpPr>
          <p:nvPr/>
        </p:nvSpPr>
        <p:spPr bwMode="auto">
          <a:xfrm>
            <a:off x="1981200" y="971436"/>
            <a:ext cx="838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chemeClr val="accent1"/>
              </a:buClr>
            </a:pPr>
            <a:endParaRPr kumimoji="1" lang="en-US" altLang="en-US" b="1" dirty="0">
              <a:solidFill>
                <a:srgbClr val="000080"/>
              </a:solidFill>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788061174"/>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9E3E-8779-0527-D6FA-2CC95C456A64}"/>
              </a:ext>
            </a:extLst>
          </p:cNvPr>
          <p:cNvSpPr>
            <a:spLocks noGrp="1"/>
          </p:cNvSpPr>
          <p:nvPr>
            <p:ph type="title"/>
          </p:nvPr>
        </p:nvSpPr>
        <p:spPr/>
        <p:txBody>
          <a:bodyPr/>
          <a:lstStyle/>
          <a:p>
            <a:r>
              <a:rPr kumimoji="1" lang="en-US" altLang="en-US" sz="4400" b="1" cap="all" dirty="0">
                <a:solidFill>
                  <a:srgbClr val="3E434A"/>
                </a:solidFill>
              </a:rPr>
              <a:t>Contact Us</a:t>
            </a:r>
            <a:endParaRPr lang="en-US" sz="4400" dirty="0"/>
          </a:p>
        </p:txBody>
      </p:sp>
      <p:sp>
        <p:nvSpPr>
          <p:cNvPr id="17410" name="Date Placeholder 1"/>
          <p:cNvSpPr>
            <a:spLocks noGrp="1"/>
          </p:cNvSpPr>
          <p:nvPr>
            <p:ph type="dt" sz="half"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trike="sngStrike" dirty="0">
                <a:solidFill>
                  <a:schemeClr val="bg2"/>
                </a:solidFill>
                <a:latin typeface="Arial" panose="020B0604020202020204" pitchFamily="34" charset="0"/>
              </a:rPr>
              <a:t>5/15/2019 </a:t>
            </a:r>
            <a:r>
              <a:rPr lang="en-US" altLang="en-US" dirty="0">
                <a:solidFill>
                  <a:srgbClr val="FF0000"/>
                </a:solidFill>
                <a:latin typeface="Arial" panose="020B0604020202020204" pitchFamily="34" charset="0"/>
              </a:rPr>
              <a:t>10/17/2023</a:t>
            </a:r>
            <a:endParaRPr lang="en-US" altLang="en-US" strike="sngStrike" dirty="0">
              <a:solidFill>
                <a:schemeClr val="bg2"/>
              </a:solidFill>
              <a:latin typeface="Arial" panose="020B0604020202020204" pitchFamily="34" charset="0"/>
            </a:endParaRPr>
          </a:p>
        </p:txBody>
      </p:sp>
      <p:sp>
        <p:nvSpPr>
          <p:cNvPr id="17411" name="Footer Placeholder 2"/>
          <p:cNvSpPr>
            <a:spLocks noGrp="1"/>
          </p:cNvSpPr>
          <p:nvPr>
            <p:ph type="ftr"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solidFill>
                  <a:schemeClr val="bg2"/>
                </a:solidFill>
                <a:latin typeface="Arial" panose="020B0604020202020204" pitchFamily="34" charset="0"/>
              </a:rPr>
              <a:t>ENVIRONMENTAL MANAGEMENT SYSTEM OVERVIEW TRAINING FOR SUPPLIERS</a:t>
            </a:r>
            <a:endParaRPr lang="en-US" altLang="en-US" dirty="0">
              <a:solidFill>
                <a:schemeClr val="bg2"/>
              </a:solidFill>
              <a:latin typeface="Arial" panose="020B0604020202020204" pitchFamily="34" charset="0"/>
            </a:endParaRPr>
          </a:p>
        </p:txBody>
      </p:sp>
      <p:sp>
        <p:nvSpPr>
          <p:cNvPr id="3" name="Text Placeholder 2">
            <a:extLst>
              <a:ext uri="{FF2B5EF4-FFF2-40B4-BE49-F238E27FC236}">
                <a16:creationId xmlns:a16="http://schemas.microsoft.com/office/drawing/2014/main" id="{4FFAE699-293D-4124-A8CA-DA4915747A04}"/>
              </a:ext>
            </a:extLst>
          </p:cNvPr>
          <p:cNvSpPr>
            <a:spLocks noGrp="1"/>
          </p:cNvSpPr>
          <p:nvPr>
            <p:ph type="body" sz="quarter" idx="10"/>
          </p:nvPr>
        </p:nvSpPr>
        <p:spPr/>
        <p:txBody>
          <a:bodyPr/>
          <a:lstStyle/>
          <a:p>
            <a:r>
              <a:rPr lang="en-US" altLang="en-US" sz="1800" dirty="0">
                <a:solidFill>
                  <a:srgbClr val="3E434A"/>
                </a:solidFill>
                <a:latin typeface="Arial" panose="020B0604020202020204" pitchFamily="34" charset="0"/>
                <a:ea typeface="ＭＳ Ｐゴシック" pitchFamily="34" charset="-128"/>
                <a:cs typeface="Arial" panose="020B0604020202020204" pitchFamily="34" charset="0"/>
              </a:rPr>
              <a:t>Contact your Tektronix representative for assistance. The following resources are available:</a:t>
            </a:r>
          </a:p>
          <a:p>
            <a:r>
              <a:rPr lang="en-US" altLang="en-US" sz="1800" b="1" dirty="0">
                <a:solidFill>
                  <a:srgbClr val="3E434A"/>
                </a:solidFill>
                <a:latin typeface="Arial" panose="020B0604020202020204" pitchFamily="34" charset="0"/>
                <a:ea typeface="ＭＳ Ｐゴシック" pitchFamily="34" charset="-128"/>
                <a:cs typeface="Arial" panose="020B0604020202020204" pitchFamily="34" charset="0"/>
              </a:rPr>
              <a:t>Emergency:				503-627-3333</a:t>
            </a:r>
          </a:p>
          <a:p>
            <a:pPr lvl="1">
              <a:buFontTx/>
              <a:buChar char="•"/>
            </a:pPr>
            <a:r>
              <a:rPr lang="en-US" altLang="en-US" sz="1400" dirty="0">
                <a:solidFill>
                  <a:srgbClr val="3E434A"/>
                </a:solidFill>
                <a:latin typeface="Arial" panose="020B0604020202020204" pitchFamily="34" charset="0"/>
                <a:ea typeface="ＭＳ Ｐゴシック" pitchFamily="34" charset="-128"/>
                <a:cs typeface="Arial" panose="020B0604020202020204" pitchFamily="34" charset="0"/>
              </a:rPr>
              <a:t>Medical</a:t>
            </a:r>
          </a:p>
          <a:p>
            <a:pPr lvl="1">
              <a:buFontTx/>
              <a:buChar char="•"/>
            </a:pPr>
            <a:r>
              <a:rPr lang="en-US" altLang="en-US" sz="1400" dirty="0">
                <a:solidFill>
                  <a:srgbClr val="3E434A"/>
                </a:solidFill>
                <a:latin typeface="Arial" panose="020B0604020202020204" pitchFamily="34" charset="0"/>
                <a:ea typeface="ＭＳ Ｐゴシック" pitchFamily="34" charset="-128"/>
                <a:cs typeface="Arial" panose="020B0604020202020204" pitchFamily="34" charset="0"/>
              </a:rPr>
              <a:t>Chemical Spill</a:t>
            </a:r>
            <a:endParaRPr lang="en-US" altLang="en-US" sz="1600" dirty="0">
              <a:solidFill>
                <a:srgbClr val="3E434A"/>
              </a:solidFill>
              <a:latin typeface="Arial" panose="020B0604020202020204" pitchFamily="34" charset="0"/>
              <a:ea typeface="ＭＳ Ｐゴシック" pitchFamily="34" charset="-128"/>
              <a:cs typeface="Arial" panose="020B0604020202020204" pitchFamily="34" charset="0"/>
            </a:endParaRPr>
          </a:p>
          <a:p>
            <a:r>
              <a:rPr lang="en-US" altLang="en-US" sz="1800" b="1" dirty="0">
                <a:solidFill>
                  <a:srgbClr val="3E434A"/>
                </a:solidFill>
                <a:latin typeface="Arial" panose="020B0604020202020204" pitchFamily="34" charset="0"/>
                <a:ea typeface="ＭＳ Ｐゴシック" pitchFamily="34" charset="-128"/>
                <a:cs typeface="Arial" panose="020B0604020202020204" pitchFamily="34" charset="0"/>
              </a:rPr>
              <a:t>Environmental:				</a:t>
            </a:r>
            <a:r>
              <a:rPr lang="en-US" altLang="en-US" sz="1800" b="1" dirty="0">
                <a:latin typeface="Arial" panose="020B0604020202020204" pitchFamily="34" charset="0"/>
                <a:ea typeface="ＭＳ Ｐゴシック" pitchFamily="34" charset="-128"/>
                <a:cs typeface="Arial" panose="020B0604020202020204" pitchFamily="34" charset="0"/>
              </a:rPr>
              <a:t>503-627-1407</a:t>
            </a:r>
            <a:endParaRPr lang="en-US" altLang="en-US" sz="1400" b="1" strike="sngStrike" dirty="0">
              <a:latin typeface="Arial" panose="020B0604020202020204" pitchFamily="34" charset="0"/>
              <a:ea typeface="ＭＳ Ｐゴシック" pitchFamily="34" charset="-128"/>
              <a:cs typeface="Arial" panose="020B0604020202020204" pitchFamily="34" charset="0"/>
            </a:endParaRPr>
          </a:p>
          <a:p>
            <a:pPr lvl="1">
              <a:buFontTx/>
              <a:buChar char="•"/>
            </a:pPr>
            <a:r>
              <a:rPr lang="en-US" altLang="en-US" sz="1400" dirty="0">
                <a:solidFill>
                  <a:srgbClr val="3E434A"/>
                </a:solidFill>
                <a:latin typeface="Arial" panose="020B0604020202020204" pitchFamily="34" charset="0"/>
                <a:ea typeface="ＭＳ Ｐゴシック" pitchFamily="34" charset="-128"/>
                <a:cs typeface="Arial" panose="020B0604020202020204" pitchFamily="34" charset="0"/>
              </a:rPr>
              <a:t>EMS Management</a:t>
            </a:r>
          </a:p>
          <a:p>
            <a:pPr lvl="1">
              <a:buFontTx/>
              <a:buChar char="•"/>
            </a:pPr>
            <a:r>
              <a:rPr lang="en-US" altLang="en-US" sz="1400" dirty="0">
                <a:solidFill>
                  <a:srgbClr val="3E434A"/>
                </a:solidFill>
                <a:latin typeface="Arial" panose="020B0604020202020204" pitchFamily="34" charset="0"/>
                <a:ea typeface="ＭＳ Ｐゴシック" pitchFamily="34" charset="-128"/>
                <a:cs typeface="Arial" panose="020B0604020202020204" pitchFamily="34" charset="0"/>
              </a:rPr>
              <a:t>Regulatory Compliance &amp; Reporting</a:t>
            </a:r>
          </a:p>
          <a:p>
            <a:pPr lvl="1">
              <a:buFontTx/>
              <a:buChar char="•"/>
            </a:pPr>
            <a:r>
              <a:rPr lang="en-US" altLang="en-US" sz="1400" dirty="0">
                <a:solidFill>
                  <a:srgbClr val="3E434A"/>
                </a:solidFill>
                <a:latin typeface="Arial" panose="020B0604020202020204" pitchFamily="34" charset="0"/>
                <a:ea typeface="ＭＳ Ｐゴシック" pitchFamily="34" charset="-128"/>
                <a:cs typeface="Arial" panose="020B0604020202020204" pitchFamily="34" charset="0"/>
              </a:rPr>
              <a:t>Environmental Permits Management</a:t>
            </a:r>
          </a:p>
          <a:p>
            <a:pPr lvl="1">
              <a:buFontTx/>
              <a:buChar char="•"/>
            </a:pPr>
            <a:r>
              <a:rPr lang="en-US" altLang="en-US" sz="1400" dirty="0">
                <a:solidFill>
                  <a:srgbClr val="3E434A"/>
                </a:solidFill>
                <a:latin typeface="Arial" panose="020B0604020202020204" pitchFamily="34" charset="0"/>
                <a:ea typeface="ＭＳ Ｐゴシック" pitchFamily="34" charset="-128"/>
                <a:cs typeface="Arial" panose="020B0604020202020204" pitchFamily="34" charset="0"/>
              </a:rPr>
              <a:t>Hazardous Waste Management &amp; Disposal</a:t>
            </a:r>
          </a:p>
          <a:p>
            <a:r>
              <a:rPr lang="en-US" altLang="en-US" sz="1800" b="1" dirty="0">
                <a:solidFill>
                  <a:srgbClr val="3E434A"/>
                </a:solidFill>
                <a:latin typeface="Arial" panose="020B0604020202020204" pitchFamily="34" charset="0"/>
                <a:ea typeface="ＭＳ Ｐゴシック" pitchFamily="34" charset="-128"/>
                <a:cs typeface="Arial" panose="020B0604020202020204" pitchFamily="34" charset="0"/>
              </a:rPr>
              <a:t>Health &amp; Safety:				503-627-3772</a:t>
            </a:r>
            <a:endParaRPr lang="en-US" altLang="en-US" sz="1400" b="1" dirty="0">
              <a:solidFill>
                <a:srgbClr val="3E434A"/>
              </a:solidFill>
              <a:latin typeface="Arial" panose="020B0604020202020204" pitchFamily="34" charset="0"/>
              <a:ea typeface="ＭＳ Ｐゴシック" pitchFamily="34" charset="-128"/>
              <a:cs typeface="Arial" panose="020B0604020202020204" pitchFamily="34" charset="0"/>
            </a:endParaRPr>
          </a:p>
          <a:p>
            <a:pPr lvl="1">
              <a:buFontTx/>
              <a:buChar char="•"/>
            </a:pPr>
            <a:r>
              <a:rPr lang="en-US" altLang="en-US" sz="1400" dirty="0">
                <a:solidFill>
                  <a:srgbClr val="3E434A"/>
                </a:solidFill>
                <a:latin typeface="Arial" panose="020B0604020202020204" pitchFamily="34" charset="0"/>
                <a:ea typeface="ＭＳ Ｐゴシック" pitchFamily="34" charset="-128"/>
                <a:cs typeface="Arial" panose="020B0604020202020204" pitchFamily="34" charset="0"/>
              </a:rPr>
              <a:t>Hazard Assessments</a:t>
            </a:r>
          </a:p>
          <a:p>
            <a:pPr lvl="1">
              <a:buFontTx/>
              <a:buChar char="•"/>
            </a:pPr>
            <a:r>
              <a:rPr lang="en-US" altLang="en-US" sz="1400" dirty="0">
                <a:solidFill>
                  <a:srgbClr val="3E434A"/>
                </a:solidFill>
                <a:latin typeface="Arial" panose="020B0604020202020204" pitchFamily="34" charset="0"/>
                <a:ea typeface="ＭＳ Ｐゴシック" pitchFamily="34" charset="-128"/>
                <a:cs typeface="Arial" panose="020B0604020202020204" pitchFamily="34" charset="0"/>
              </a:rPr>
              <a:t>Indoor Air Quality</a:t>
            </a:r>
          </a:p>
          <a:p>
            <a:pPr lvl="1">
              <a:buFontTx/>
              <a:buChar char="•"/>
            </a:pPr>
            <a:r>
              <a:rPr lang="en-US" altLang="en-US" sz="1400" dirty="0">
                <a:solidFill>
                  <a:srgbClr val="3E434A"/>
                </a:solidFill>
                <a:latin typeface="Arial" panose="020B0604020202020204" pitchFamily="34" charset="0"/>
                <a:ea typeface="ＭＳ Ｐゴシック" pitchFamily="34" charset="-128"/>
                <a:cs typeface="Arial" panose="020B0604020202020204" pitchFamily="34" charset="0"/>
              </a:rPr>
              <a:t>Safety Committees</a:t>
            </a:r>
            <a:endParaRPr lang="en-US" sz="1800" dirty="0"/>
          </a:p>
        </p:txBody>
      </p:sp>
      <p:sp>
        <p:nvSpPr>
          <p:cNvPr id="17413" name="Text Box 3"/>
          <p:cNvSpPr txBox="1">
            <a:spLocks noChangeArrowheads="1"/>
          </p:cNvSpPr>
          <p:nvPr/>
        </p:nvSpPr>
        <p:spPr bwMode="auto">
          <a:xfrm>
            <a:off x="2133601" y="1022023"/>
            <a:ext cx="7864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defTabSz="153988">
              <a:defRPr>
                <a:solidFill>
                  <a:schemeClr val="tx1"/>
                </a:solidFill>
                <a:latin typeface="Arial" charset="0"/>
              </a:defRPr>
            </a:lvl1pPr>
            <a:lvl2pPr marL="742950" indent="-285750" defTabSz="153988">
              <a:defRPr>
                <a:solidFill>
                  <a:schemeClr val="tx1"/>
                </a:solidFill>
                <a:latin typeface="Arial" charset="0"/>
              </a:defRPr>
            </a:lvl2pPr>
            <a:lvl3pPr marL="1143000" indent="-228600" defTabSz="153988">
              <a:defRPr>
                <a:solidFill>
                  <a:schemeClr val="tx1"/>
                </a:solidFill>
                <a:latin typeface="Arial" charset="0"/>
              </a:defRPr>
            </a:lvl3pPr>
            <a:lvl4pPr marL="1600200" indent="-228600" defTabSz="153988">
              <a:defRPr>
                <a:solidFill>
                  <a:schemeClr val="tx1"/>
                </a:solidFill>
                <a:latin typeface="Arial" charset="0"/>
              </a:defRPr>
            </a:lvl4pPr>
            <a:lvl5pPr marL="2057400" indent="-228600" defTabSz="153988">
              <a:defRPr>
                <a:solidFill>
                  <a:schemeClr val="tx1"/>
                </a:solidFill>
                <a:latin typeface="Arial" charset="0"/>
              </a:defRPr>
            </a:lvl5pPr>
            <a:lvl6pPr marL="2514600" indent="-228600" defTabSz="153988" eaLnBrk="0" fontAlgn="base" hangingPunct="0">
              <a:spcBef>
                <a:spcPct val="0"/>
              </a:spcBef>
              <a:spcAft>
                <a:spcPct val="0"/>
              </a:spcAft>
              <a:defRPr>
                <a:solidFill>
                  <a:schemeClr val="tx1"/>
                </a:solidFill>
                <a:latin typeface="Arial" charset="0"/>
              </a:defRPr>
            </a:lvl6pPr>
            <a:lvl7pPr marL="2971800" indent="-228600" defTabSz="153988" eaLnBrk="0" fontAlgn="base" hangingPunct="0">
              <a:spcBef>
                <a:spcPct val="0"/>
              </a:spcBef>
              <a:spcAft>
                <a:spcPct val="0"/>
              </a:spcAft>
              <a:defRPr>
                <a:solidFill>
                  <a:schemeClr val="tx1"/>
                </a:solidFill>
                <a:latin typeface="Arial" charset="0"/>
              </a:defRPr>
            </a:lvl7pPr>
            <a:lvl8pPr marL="3429000" indent="-228600" defTabSz="153988" eaLnBrk="0" fontAlgn="base" hangingPunct="0">
              <a:spcBef>
                <a:spcPct val="0"/>
              </a:spcBef>
              <a:spcAft>
                <a:spcPct val="0"/>
              </a:spcAft>
              <a:defRPr>
                <a:solidFill>
                  <a:schemeClr val="tx1"/>
                </a:solidFill>
                <a:latin typeface="Arial" charset="0"/>
              </a:defRPr>
            </a:lvl8pPr>
            <a:lvl9pPr marL="3886200" indent="-228600" defTabSz="153988" eaLnBrk="0" fontAlgn="base" hangingPunct="0">
              <a:spcBef>
                <a:spcPct val="0"/>
              </a:spcBef>
              <a:spcAft>
                <a:spcPct val="0"/>
              </a:spcAft>
              <a:defRPr>
                <a:solidFill>
                  <a:schemeClr val="tx1"/>
                </a:solidFill>
                <a:latin typeface="Arial" charset="0"/>
              </a:defRPr>
            </a:lvl9pPr>
          </a:lstStyle>
          <a:p>
            <a:endParaRPr kumimoji="1" lang="en-US" altLang="en-US" sz="1600" dirty="0">
              <a:latin typeface="Arial" panose="020B0604020202020204" pitchFamily="34" charset="0"/>
              <a:cs typeface="Arial" panose="020B0604020202020204" pitchFamily="34" charset="0"/>
            </a:endParaRPr>
          </a:p>
        </p:txBody>
      </p:sp>
      <p:sp>
        <p:nvSpPr>
          <p:cNvPr id="17414" name="Rectangle 4"/>
          <p:cNvSpPr>
            <a:spLocks noChangeArrowheads="1"/>
          </p:cNvSpPr>
          <p:nvPr/>
        </p:nvSpPr>
        <p:spPr bwMode="auto">
          <a:xfrm>
            <a:off x="2209800" y="1174424"/>
            <a:ext cx="617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kumimoji="1" lang="en-US" altLang="en-US" b="1" dirty="0">
              <a:latin typeface="Arial" panose="020B0604020202020204" pitchFamily="34" charset="0"/>
              <a:ea typeface="ＭＳ Ｐゴシック" pitchFamily="34" charset="-128"/>
              <a:cs typeface="Arial" panose="020B0604020202020204" pitchFamily="34" charset="0"/>
            </a:endParaRPr>
          </a:p>
        </p:txBody>
      </p:sp>
      <p:sp>
        <p:nvSpPr>
          <p:cNvPr id="17415" name="Text Box 5"/>
          <p:cNvSpPr txBox="1">
            <a:spLocks noChangeArrowheads="1"/>
          </p:cNvSpPr>
          <p:nvPr/>
        </p:nvSpPr>
        <p:spPr bwMode="auto">
          <a:xfrm>
            <a:off x="2844800" y="4330374"/>
            <a:ext cx="255588" cy="36671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dirty="0">
                <a:latin typeface="Arial" panose="020B0604020202020204" pitchFamily="34" charset="0"/>
                <a:ea typeface="ＭＳ Ｐゴシック" pitchFamily="34" charset="-128"/>
                <a:cs typeface="Arial" panose="020B0604020202020204" pitchFamily="34" charset="0"/>
              </a:rPr>
              <a:t> </a:t>
            </a:r>
          </a:p>
        </p:txBody>
      </p:sp>
      <p:sp>
        <p:nvSpPr>
          <p:cNvPr id="17416" name="Rectangle 6"/>
          <p:cNvSpPr>
            <a:spLocks noChangeArrowheads="1"/>
          </p:cNvSpPr>
          <p:nvPr/>
        </p:nvSpPr>
        <p:spPr bwMode="auto">
          <a:xfrm>
            <a:off x="2057400" y="1022024"/>
            <a:ext cx="838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chemeClr val="accent1"/>
              </a:buClr>
            </a:pPr>
            <a:endParaRPr kumimoji="1" lang="en-US" altLang="en-US" b="1" dirty="0">
              <a:solidFill>
                <a:srgbClr val="000080"/>
              </a:solidFill>
              <a:latin typeface="Arial" panose="020B0604020202020204" pitchFamily="34" charset="0"/>
              <a:ea typeface="ＭＳ Ｐゴシック" pitchFamily="34" charset="-128"/>
              <a:cs typeface="Arial" panose="020B0604020202020204" pitchFamily="34" charset="0"/>
            </a:endParaRPr>
          </a:p>
        </p:txBody>
      </p:sp>
      <p:sp>
        <p:nvSpPr>
          <p:cNvPr id="17417" name="Rectangle 7"/>
          <p:cNvSpPr>
            <a:spLocks noChangeArrowheads="1"/>
          </p:cNvSpPr>
          <p:nvPr/>
        </p:nvSpPr>
        <p:spPr bwMode="auto">
          <a:xfrm>
            <a:off x="1905000" y="1022024"/>
            <a:ext cx="838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chemeClr val="accent1"/>
              </a:buClr>
            </a:pPr>
            <a:endParaRPr kumimoji="1" lang="en-US" altLang="en-US" b="1" dirty="0">
              <a:solidFill>
                <a:srgbClr val="000080"/>
              </a:solidFill>
              <a:latin typeface="Arial" panose="020B0604020202020204" pitchFamily="34" charset="0"/>
              <a:ea typeface="ＭＳ Ｐゴシック" pitchFamily="34" charset="-128"/>
              <a:cs typeface="Arial" panose="020B0604020202020204" pitchFamily="34" charset="0"/>
            </a:endParaRPr>
          </a:p>
        </p:txBody>
      </p:sp>
      <p:sp>
        <p:nvSpPr>
          <p:cNvPr id="17418" name="Text Box 8"/>
          <p:cNvSpPr txBox="1">
            <a:spLocks noChangeArrowheads="1"/>
          </p:cNvSpPr>
          <p:nvPr/>
        </p:nvSpPr>
        <p:spPr bwMode="auto">
          <a:xfrm>
            <a:off x="3030538" y="945824"/>
            <a:ext cx="184150" cy="36671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b="1" dirty="0">
              <a:solidFill>
                <a:srgbClr val="000080"/>
              </a:solidFill>
              <a:latin typeface="Arial" panose="020B0604020202020204" pitchFamily="34" charset="0"/>
              <a:ea typeface="ＭＳ Ｐゴシック" pitchFamily="34" charset="-128"/>
              <a:cs typeface="Arial" panose="020B0604020202020204" pitchFamily="34" charset="0"/>
            </a:endParaRPr>
          </a:p>
        </p:txBody>
      </p:sp>
      <p:sp>
        <p:nvSpPr>
          <p:cNvPr id="17419" name="Rectangle 9"/>
          <p:cNvSpPr>
            <a:spLocks noChangeArrowheads="1"/>
          </p:cNvSpPr>
          <p:nvPr/>
        </p:nvSpPr>
        <p:spPr bwMode="auto">
          <a:xfrm>
            <a:off x="1905000" y="1022024"/>
            <a:ext cx="838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kumimoji="1" lang="en-US" altLang="en-US" b="1" dirty="0">
              <a:solidFill>
                <a:srgbClr val="000080"/>
              </a:solidFill>
              <a:latin typeface="Arial" panose="020B0604020202020204" pitchFamily="34" charset="0"/>
              <a:ea typeface="ＭＳ Ｐゴシック" pitchFamily="34" charset="-128"/>
              <a:cs typeface="Arial" panose="020B0604020202020204" pitchFamily="34" charset="0"/>
            </a:endParaRPr>
          </a:p>
        </p:txBody>
      </p:sp>
      <p:sp>
        <p:nvSpPr>
          <p:cNvPr id="17420" name="Text Box 15"/>
          <p:cNvSpPr txBox="1">
            <a:spLocks noChangeArrowheads="1"/>
          </p:cNvSpPr>
          <p:nvPr/>
        </p:nvSpPr>
        <p:spPr bwMode="auto">
          <a:xfrm>
            <a:off x="1905000" y="793424"/>
            <a:ext cx="5562600" cy="36671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b="1" dirty="0">
              <a:solidFill>
                <a:srgbClr val="3333CC"/>
              </a:solidFill>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579599664"/>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4E219-F215-25FC-35EB-510DAA38EE69}"/>
              </a:ext>
            </a:extLst>
          </p:cNvPr>
          <p:cNvSpPr>
            <a:spLocks noGrp="1"/>
          </p:cNvSpPr>
          <p:nvPr>
            <p:ph type="title"/>
          </p:nvPr>
        </p:nvSpPr>
        <p:spPr/>
        <p:txBody>
          <a:bodyPr/>
          <a:lstStyle/>
          <a:p>
            <a:r>
              <a:rPr lang="en-US" altLang="en-US" sz="4000" b="1" cap="all" dirty="0">
                <a:solidFill>
                  <a:srgbClr val="3E434A"/>
                </a:solidFill>
              </a:rPr>
              <a:t>Contents</a:t>
            </a:r>
            <a:endParaRPr lang="en-US" dirty="0"/>
          </a:p>
        </p:txBody>
      </p:sp>
      <p:sp>
        <p:nvSpPr>
          <p:cNvPr id="4099" name="Footer Placeholder 2"/>
          <p:cNvSpPr>
            <a:spLocks noGrp="1"/>
          </p:cNvSpPr>
          <p:nvPr>
            <p:ph type="ftr" sz="quarter" idx="19"/>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dirty="0">
                <a:solidFill>
                  <a:schemeClr val="bg2"/>
                </a:solidFill>
              </a:rPr>
              <a:t>ENVIRONMENTAL MANAGEMENT SYSTEM OVERVIEW TRAINING FOR SUPPLIERS</a:t>
            </a:r>
          </a:p>
        </p:txBody>
      </p:sp>
      <p:sp>
        <p:nvSpPr>
          <p:cNvPr id="3" name="Content Placeholder 2">
            <a:extLst>
              <a:ext uri="{FF2B5EF4-FFF2-40B4-BE49-F238E27FC236}">
                <a16:creationId xmlns:a16="http://schemas.microsoft.com/office/drawing/2014/main" id="{202E605E-0CFE-979A-84E7-59D557911E29}"/>
              </a:ext>
            </a:extLst>
          </p:cNvPr>
          <p:cNvSpPr>
            <a:spLocks noGrp="1"/>
          </p:cNvSpPr>
          <p:nvPr>
            <p:ph idx="1"/>
          </p:nvPr>
        </p:nvSpPr>
        <p:spPr/>
        <p:txBody>
          <a:bodyPr/>
          <a:lstStyle/>
          <a:p>
            <a:pPr marL="342900" indent="-342900">
              <a:spcAft>
                <a:spcPts val="1200"/>
              </a:spcAft>
              <a:buClr>
                <a:schemeClr val="tx2"/>
              </a:buClr>
              <a:buFont typeface="Arial" panose="020B0604020202020204" pitchFamily="34" charset="0"/>
              <a:buChar char="•"/>
              <a:defRPr/>
            </a:pPr>
            <a:r>
              <a:rPr kumimoji="1" lang="en-US" altLang="en-US" b="1" dirty="0">
                <a:solidFill>
                  <a:srgbClr val="3E434A"/>
                </a:solidFill>
                <a:latin typeface="Arial" panose="020B0604020202020204" pitchFamily="34" charset="0"/>
                <a:cs typeface="Arial" panose="020B0604020202020204" pitchFamily="34" charset="0"/>
              </a:rPr>
              <a:t>Foreword</a:t>
            </a:r>
          </a:p>
          <a:p>
            <a:pPr marL="342900" indent="-342900">
              <a:spcAft>
                <a:spcPts val="1200"/>
              </a:spcAft>
              <a:buClr>
                <a:schemeClr val="tx2"/>
              </a:buClr>
              <a:buFont typeface="Arial" panose="020B0604020202020204" pitchFamily="34" charset="0"/>
              <a:buChar char="•"/>
              <a:defRPr/>
            </a:pPr>
            <a:r>
              <a:rPr kumimoji="1" lang="en-US" altLang="en-US" b="1" dirty="0">
                <a:solidFill>
                  <a:srgbClr val="3E434A"/>
                </a:solidFill>
                <a:latin typeface="Arial" panose="020B0604020202020204" pitchFamily="34" charset="0"/>
                <a:cs typeface="Arial" panose="020B0604020202020204" pitchFamily="34" charset="0"/>
              </a:rPr>
              <a:t>Environmental, Health Safety &amp; Sustainability Policy</a:t>
            </a:r>
          </a:p>
          <a:p>
            <a:pPr marL="342900" indent="-342900">
              <a:spcAft>
                <a:spcPts val="1200"/>
              </a:spcAft>
              <a:buClr>
                <a:schemeClr val="tx2"/>
              </a:buClr>
              <a:buFont typeface="Arial" panose="020B0604020202020204" pitchFamily="34" charset="0"/>
              <a:buChar char="•"/>
              <a:defRPr/>
            </a:pPr>
            <a:r>
              <a:rPr kumimoji="1" lang="en-US" altLang="en-US" b="1" dirty="0">
                <a:solidFill>
                  <a:srgbClr val="3E434A"/>
                </a:solidFill>
                <a:latin typeface="Arial" panose="020B0604020202020204" pitchFamily="34" charset="0"/>
                <a:cs typeface="Arial" panose="020B0604020202020204" pitchFamily="34" charset="0"/>
              </a:rPr>
              <a:t>Potential Risks</a:t>
            </a:r>
          </a:p>
          <a:p>
            <a:pPr marL="342900" indent="-342900">
              <a:spcAft>
                <a:spcPts val="1200"/>
              </a:spcAft>
              <a:buClr>
                <a:schemeClr val="tx2"/>
              </a:buClr>
              <a:buFont typeface="Arial" panose="020B0604020202020204" pitchFamily="34" charset="0"/>
              <a:buChar char="•"/>
              <a:defRPr/>
            </a:pPr>
            <a:r>
              <a:rPr kumimoji="1" lang="en-US" altLang="en-US" b="1" dirty="0">
                <a:latin typeface="Arial" panose="020B0604020202020204" pitchFamily="34" charset="0"/>
                <a:cs typeface="Arial" panose="020B0604020202020204" pitchFamily="34" charset="0"/>
              </a:rPr>
              <a:t>2023</a:t>
            </a:r>
            <a:r>
              <a:rPr kumimoji="1" lang="en-US" altLang="en-US" b="1" dirty="0">
                <a:solidFill>
                  <a:srgbClr val="FF0000"/>
                </a:solidFill>
                <a:latin typeface="Arial" panose="020B0604020202020204" pitchFamily="34" charset="0"/>
                <a:cs typeface="Arial" panose="020B0604020202020204" pitchFamily="34" charset="0"/>
              </a:rPr>
              <a:t> </a:t>
            </a:r>
            <a:r>
              <a:rPr kumimoji="1" lang="en-US" altLang="en-US" b="1" dirty="0">
                <a:latin typeface="Arial" panose="020B0604020202020204" pitchFamily="34" charset="0"/>
                <a:cs typeface="Arial" panose="020B0604020202020204" pitchFamily="34" charset="0"/>
              </a:rPr>
              <a:t>Significant</a:t>
            </a:r>
            <a:r>
              <a:rPr kumimoji="1" lang="en-US" altLang="en-US" b="1" dirty="0">
                <a:solidFill>
                  <a:srgbClr val="3E434A"/>
                </a:solidFill>
                <a:latin typeface="Arial" panose="020B0604020202020204" pitchFamily="34" charset="0"/>
                <a:cs typeface="Arial" panose="020B0604020202020204" pitchFamily="34" charset="0"/>
              </a:rPr>
              <a:t> Environmental Aspects</a:t>
            </a:r>
          </a:p>
          <a:p>
            <a:pPr marL="342900" indent="-342900">
              <a:spcAft>
                <a:spcPts val="1200"/>
              </a:spcAft>
              <a:buClr>
                <a:schemeClr val="tx2"/>
              </a:buClr>
              <a:buFont typeface="Arial" panose="020B0604020202020204" pitchFamily="34" charset="0"/>
              <a:buChar char="•"/>
              <a:defRPr/>
            </a:pPr>
            <a:r>
              <a:rPr kumimoji="1" lang="en-US" altLang="en-US" b="1" dirty="0">
                <a:solidFill>
                  <a:srgbClr val="3E434A"/>
                </a:solidFill>
                <a:latin typeface="Arial" panose="020B0604020202020204" pitchFamily="34" charset="0"/>
                <a:cs typeface="Arial" panose="020B0604020202020204" pitchFamily="34" charset="0"/>
              </a:rPr>
              <a:t>Contribution to the EMS</a:t>
            </a:r>
          </a:p>
          <a:p>
            <a:pPr marL="342900" indent="-342900">
              <a:spcAft>
                <a:spcPts val="1200"/>
              </a:spcAft>
              <a:buClr>
                <a:schemeClr val="tx2"/>
              </a:buClr>
              <a:buFont typeface="Arial" panose="020B0604020202020204" pitchFamily="34" charset="0"/>
              <a:buChar char="•"/>
              <a:defRPr/>
            </a:pPr>
            <a:r>
              <a:rPr kumimoji="1" lang="en-US" altLang="en-US" b="1" dirty="0">
                <a:solidFill>
                  <a:srgbClr val="3E434A"/>
                </a:solidFill>
                <a:latin typeface="Arial" panose="020B0604020202020204" pitchFamily="34" charset="0"/>
                <a:cs typeface="Arial" panose="020B0604020202020204" pitchFamily="34" charset="0"/>
              </a:rPr>
              <a:t>Implications of Not Conforming to the EMS</a:t>
            </a:r>
          </a:p>
          <a:p>
            <a:pPr marL="342900" indent="-342900">
              <a:spcAft>
                <a:spcPts val="1200"/>
              </a:spcAft>
              <a:buClr>
                <a:schemeClr val="tx2"/>
              </a:buClr>
              <a:buFont typeface="Arial" panose="020B0604020202020204" pitchFamily="34" charset="0"/>
              <a:buChar char="•"/>
              <a:defRPr/>
            </a:pPr>
            <a:r>
              <a:rPr kumimoji="1" lang="en-US" altLang="en-US" b="1" dirty="0">
                <a:solidFill>
                  <a:srgbClr val="3E434A"/>
                </a:solidFill>
                <a:latin typeface="Arial" panose="020B0604020202020204" pitchFamily="34" charset="0"/>
                <a:cs typeface="Arial" panose="020B0604020202020204" pitchFamily="34" charset="0"/>
              </a:rPr>
              <a:t>Who Is Responsible</a:t>
            </a:r>
            <a:endParaRPr kumimoji="1" lang="en-US" altLang="en-US" dirty="0">
              <a:solidFill>
                <a:srgbClr val="3E434A"/>
              </a:solidFill>
              <a:latin typeface="Arial" panose="020B0604020202020204" pitchFamily="34" charset="0"/>
              <a:cs typeface="Arial" panose="020B0604020202020204" pitchFamily="34" charset="0"/>
            </a:endParaRPr>
          </a:p>
          <a:p>
            <a:pPr marL="342900" indent="-342900">
              <a:lnSpc>
                <a:spcPct val="90000"/>
              </a:lnSpc>
              <a:spcAft>
                <a:spcPts val="1200"/>
              </a:spcAft>
              <a:buClr>
                <a:schemeClr val="tx2"/>
              </a:buClr>
              <a:buFont typeface="Arial" panose="020B0604020202020204" pitchFamily="34" charset="0"/>
              <a:buChar char="•"/>
              <a:defRPr/>
            </a:pPr>
            <a:r>
              <a:rPr kumimoji="1" lang="en-US" altLang="en-US" b="1" dirty="0">
                <a:solidFill>
                  <a:srgbClr val="3E434A"/>
                </a:solidFill>
                <a:latin typeface="Arial" panose="020B0604020202020204" pitchFamily="34" charset="0"/>
                <a:cs typeface="Arial" panose="020B0604020202020204" pitchFamily="34" charset="0"/>
              </a:rPr>
              <a:t>Contact Us</a:t>
            </a:r>
            <a:endParaRPr lang="en-US" dirty="0"/>
          </a:p>
        </p:txBody>
      </p:sp>
      <p:sp>
        <p:nvSpPr>
          <p:cNvPr id="4100" name="Rectangle 1026"/>
          <p:cNvSpPr>
            <a:spLocks noChangeArrowheads="1"/>
          </p:cNvSpPr>
          <p:nvPr/>
        </p:nvSpPr>
        <p:spPr bwMode="auto">
          <a:xfrm>
            <a:off x="1907382" y="117475"/>
            <a:ext cx="837723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2000" b="1" cap="all" dirty="0">
              <a:solidFill>
                <a:srgbClr val="3E434A"/>
              </a:solidFill>
            </a:endParaRPr>
          </a:p>
        </p:txBody>
      </p:sp>
    </p:spTree>
    <p:extLst>
      <p:ext uri="{BB962C8B-B14F-4D97-AF65-F5344CB8AC3E}">
        <p14:creationId xmlns:p14="http://schemas.microsoft.com/office/powerpoint/2010/main" val="1698619530"/>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3454C08-A391-806B-7304-EC46F1CE35CC}"/>
              </a:ext>
            </a:extLst>
          </p:cNvPr>
          <p:cNvSpPr>
            <a:spLocks noGrp="1"/>
          </p:cNvSpPr>
          <p:nvPr>
            <p:ph type="body" sz="quarter" idx="13"/>
          </p:nvPr>
        </p:nvSpPr>
        <p:spPr/>
        <p:txBody>
          <a:bodyPr/>
          <a:lstStyle/>
          <a:p>
            <a:r>
              <a:rPr lang="en-US" altLang="en-US" b="1" dirty="0">
                <a:solidFill>
                  <a:srgbClr val="1CB5D8"/>
                </a:solidFill>
              </a:rPr>
              <a:t>ENVIRONMENTAL IMPACTS</a:t>
            </a:r>
          </a:p>
        </p:txBody>
      </p:sp>
      <p:sp>
        <p:nvSpPr>
          <p:cNvPr id="2" name="Title 1">
            <a:extLst>
              <a:ext uri="{FF2B5EF4-FFF2-40B4-BE49-F238E27FC236}">
                <a16:creationId xmlns:a16="http://schemas.microsoft.com/office/drawing/2014/main" id="{29553A8E-7721-C17B-35DC-A810AC6597F1}"/>
              </a:ext>
            </a:extLst>
          </p:cNvPr>
          <p:cNvSpPr>
            <a:spLocks noGrp="1"/>
          </p:cNvSpPr>
          <p:nvPr>
            <p:ph type="title"/>
          </p:nvPr>
        </p:nvSpPr>
        <p:spPr/>
        <p:txBody>
          <a:bodyPr/>
          <a:lstStyle/>
          <a:p>
            <a:r>
              <a:rPr kumimoji="1" lang="en-US" altLang="en-US" sz="4000" b="1" cap="all" dirty="0">
                <a:solidFill>
                  <a:srgbClr val="3E434A"/>
                </a:solidFill>
              </a:rPr>
              <a:t>Foreword</a:t>
            </a:r>
            <a:endParaRPr lang="en-US" dirty="0"/>
          </a:p>
        </p:txBody>
      </p:sp>
      <p:sp>
        <p:nvSpPr>
          <p:cNvPr id="3" name="Content Placeholder 2">
            <a:extLst>
              <a:ext uri="{FF2B5EF4-FFF2-40B4-BE49-F238E27FC236}">
                <a16:creationId xmlns:a16="http://schemas.microsoft.com/office/drawing/2014/main" id="{3F83564A-EDA4-B6ED-1D2B-31A61E22D2FB}"/>
              </a:ext>
            </a:extLst>
          </p:cNvPr>
          <p:cNvSpPr>
            <a:spLocks noGrp="1"/>
          </p:cNvSpPr>
          <p:nvPr>
            <p:ph idx="1"/>
          </p:nvPr>
        </p:nvSpPr>
        <p:spPr/>
        <p:txBody>
          <a:bodyPr>
            <a:normAutofit/>
          </a:bodyPr>
          <a:lstStyle/>
          <a:p>
            <a:r>
              <a:rPr lang="en-US" altLang="en-US" dirty="0">
                <a:solidFill>
                  <a:srgbClr val="3E434A"/>
                </a:solidFill>
              </a:rPr>
              <a:t>Suppliers, vendors and contractors who work at or deliver to the Beaverton Campus have the potential for environmental impacts. Actual or potential environmental impacts associated with their work can result from:</a:t>
            </a:r>
          </a:p>
          <a:p>
            <a:pPr marL="285750" indent="-285750">
              <a:buFont typeface="Arial" panose="020B0604020202020204" pitchFamily="34" charset="0"/>
              <a:buChar char="•"/>
              <a:defRPr/>
            </a:pPr>
            <a:r>
              <a:rPr lang="en-US" dirty="0">
                <a:solidFill>
                  <a:srgbClr val="3E434A"/>
                </a:solidFill>
              </a:rPr>
              <a:t>Chemical deliveries</a:t>
            </a:r>
          </a:p>
          <a:p>
            <a:pPr marL="285750" indent="-285750">
              <a:buFont typeface="Arial" panose="020B0604020202020204" pitchFamily="34" charset="0"/>
              <a:buChar char="•"/>
              <a:defRPr/>
            </a:pPr>
            <a:r>
              <a:rPr lang="en-US" dirty="0">
                <a:solidFill>
                  <a:srgbClr val="3E434A"/>
                </a:solidFill>
              </a:rPr>
              <a:t>On-site service of equipment</a:t>
            </a:r>
          </a:p>
          <a:p>
            <a:pPr marL="285750" indent="-285750">
              <a:buFont typeface="Arial" panose="020B0604020202020204" pitchFamily="34" charset="0"/>
              <a:buChar char="•"/>
              <a:defRPr/>
            </a:pPr>
            <a:r>
              <a:rPr lang="en-US" dirty="0">
                <a:solidFill>
                  <a:srgbClr val="3E434A"/>
                </a:solidFill>
              </a:rPr>
              <a:t>Telecomm service and maintenance</a:t>
            </a:r>
          </a:p>
          <a:p>
            <a:pPr marL="285750" indent="-285750">
              <a:buFont typeface="Arial" panose="020B0604020202020204" pitchFamily="34" charset="0"/>
              <a:buChar char="•"/>
              <a:defRPr/>
            </a:pPr>
            <a:r>
              <a:rPr lang="en-US" dirty="0">
                <a:solidFill>
                  <a:srgbClr val="3E434A"/>
                </a:solidFill>
              </a:rPr>
              <a:t>Waste and recycle pickups</a:t>
            </a:r>
          </a:p>
          <a:p>
            <a:pPr marL="285750" indent="-285750">
              <a:buFont typeface="Arial" panose="020B0604020202020204" pitchFamily="34" charset="0"/>
              <a:buChar char="•"/>
              <a:defRPr/>
            </a:pPr>
            <a:r>
              <a:rPr lang="en-US" dirty="0">
                <a:solidFill>
                  <a:srgbClr val="3E434A"/>
                </a:solidFill>
              </a:rPr>
              <a:t>Excavation, demolition</a:t>
            </a:r>
          </a:p>
          <a:p>
            <a:pPr marL="285750" indent="-285750">
              <a:buFont typeface="Arial" panose="020B0604020202020204" pitchFamily="34" charset="0"/>
              <a:buChar char="•"/>
              <a:defRPr/>
            </a:pPr>
            <a:r>
              <a:rPr lang="en-US" dirty="0">
                <a:solidFill>
                  <a:srgbClr val="3E434A"/>
                </a:solidFill>
              </a:rPr>
              <a:t>Asbestos maintenance</a:t>
            </a:r>
          </a:p>
          <a:p>
            <a:pPr marL="285750" indent="-285750">
              <a:buFont typeface="Arial" panose="020B0604020202020204" pitchFamily="34" charset="0"/>
              <a:buChar char="•"/>
              <a:defRPr/>
            </a:pPr>
            <a:r>
              <a:rPr lang="en-US" dirty="0">
                <a:solidFill>
                  <a:srgbClr val="3E434A"/>
                </a:solidFill>
              </a:rPr>
              <a:t>Garbage and fryer oil pickup</a:t>
            </a:r>
          </a:p>
          <a:p>
            <a:pPr marL="285750" indent="-285750">
              <a:buFont typeface="Arial" panose="020B0604020202020204" pitchFamily="34" charset="0"/>
              <a:buChar char="•"/>
              <a:defRPr/>
            </a:pPr>
            <a:r>
              <a:rPr lang="en-US" dirty="0">
                <a:solidFill>
                  <a:srgbClr val="3E434A"/>
                </a:solidFill>
              </a:rPr>
              <a:t>Janitorial services</a:t>
            </a:r>
            <a:endParaRPr lang="en-US" altLang="en-US" dirty="0">
              <a:solidFill>
                <a:srgbClr val="3E434A"/>
              </a:solidFill>
              <a:latin typeface="Tahoma" pitchFamily="34" charset="0"/>
              <a:ea typeface="ＭＳ Ｐゴシック" pitchFamily="34" charset="-128"/>
            </a:endParaRPr>
          </a:p>
        </p:txBody>
      </p:sp>
      <p:sp>
        <p:nvSpPr>
          <p:cNvPr id="6152" name="Text Box 10"/>
          <p:cNvSpPr txBox="1">
            <a:spLocks noChangeArrowheads="1"/>
          </p:cNvSpPr>
          <p:nvPr/>
        </p:nvSpPr>
        <p:spPr bwMode="auto">
          <a:xfrm>
            <a:off x="2844800" y="4435476"/>
            <a:ext cx="255588" cy="36671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dirty="0">
                <a:latin typeface="Tahoma" pitchFamily="34" charset="0"/>
                <a:ea typeface="ＭＳ Ｐゴシック" pitchFamily="34" charset="-128"/>
              </a:rPr>
              <a:t> </a:t>
            </a:r>
          </a:p>
        </p:txBody>
      </p:sp>
      <p:pic>
        <p:nvPicPr>
          <p:cNvPr id="6153" name="Picture 12" descr="Campus%20photo_11-06_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498725"/>
            <a:ext cx="451485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106261"/>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3F0678-AC7B-D35A-98F2-568B0E28E97A}"/>
              </a:ext>
            </a:extLst>
          </p:cNvPr>
          <p:cNvSpPr>
            <a:spLocks noGrp="1"/>
          </p:cNvSpPr>
          <p:nvPr>
            <p:ph type="body" sz="quarter" idx="13"/>
          </p:nvPr>
        </p:nvSpPr>
        <p:spPr/>
        <p:txBody>
          <a:bodyPr/>
          <a:lstStyle/>
          <a:p>
            <a:r>
              <a:rPr lang="en-US" altLang="en-US" sz="2400" b="1" dirty="0"/>
              <a:t>AWARENESS REQUIREMENT FOR SUPPLIERS</a:t>
            </a:r>
          </a:p>
          <a:p>
            <a:endParaRPr lang="en-US" dirty="0"/>
          </a:p>
        </p:txBody>
      </p:sp>
      <p:sp>
        <p:nvSpPr>
          <p:cNvPr id="5125" name="Rectangle 1026"/>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Autofit/>
          </a:bodyPr>
          <a:lstStyle/>
          <a:p>
            <a:pPr eaLnBrk="1" hangingPunct="1"/>
            <a:r>
              <a:rPr lang="en-US" altLang="en-US" cap="all" dirty="0"/>
              <a:t>Foreword</a:t>
            </a:r>
          </a:p>
        </p:txBody>
      </p:sp>
      <p:sp>
        <p:nvSpPr>
          <p:cNvPr id="6" name="Content Placeholder 5"/>
          <p:cNvSpPr>
            <a:spLocks noGrp="1"/>
          </p:cNvSpPr>
          <p:nvPr>
            <p:ph idx="1"/>
          </p:nvPr>
        </p:nvSpPr>
        <p:spPr/>
        <p:txBody>
          <a:bodyPr/>
          <a:lstStyle/>
          <a:p>
            <a:pPr>
              <a:spcBef>
                <a:spcPts val="0"/>
              </a:spcBef>
              <a:spcAft>
                <a:spcPts val="1200"/>
              </a:spcAft>
              <a:defRPr/>
            </a:pPr>
            <a:r>
              <a:rPr lang="en-US" sz="1800" dirty="0"/>
              <a:t>Consistent with our policy of continuous improvement, suppliers whose employees have the potential to cause environmental impacts on Tektronix’ Beaverton Campus are asked to increase their company’s involvement in helping Tektronix maintain our environmental performance objectives by:  </a:t>
            </a:r>
          </a:p>
          <a:p>
            <a:pPr>
              <a:spcBef>
                <a:spcPts val="0"/>
              </a:spcBef>
              <a:spcAft>
                <a:spcPts val="1200"/>
              </a:spcAft>
              <a:defRPr/>
            </a:pPr>
            <a:r>
              <a:rPr lang="en-US" sz="1800" dirty="0"/>
              <a:t>Presenting this </a:t>
            </a:r>
            <a:r>
              <a:rPr lang="en-US" sz="1800" u="sng" dirty="0"/>
              <a:t>Environmental Management </a:t>
            </a:r>
            <a:r>
              <a:rPr lang="en-US" sz="1800" u="sng" dirty="0">
                <a:solidFill>
                  <a:schemeClr val="tx1"/>
                </a:solidFill>
              </a:rPr>
              <a:t>System (EMS) </a:t>
            </a:r>
            <a:r>
              <a:rPr lang="en-US" sz="1800" u="sng" dirty="0"/>
              <a:t>Overview for Suppliers </a:t>
            </a:r>
            <a:r>
              <a:rPr lang="en-US" sz="1800" dirty="0"/>
              <a:t>training to </a:t>
            </a:r>
            <a:r>
              <a:rPr lang="en-US" sz="1800" i="1" dirty="0"/>
              <a:t>employees who perform work and/or services on Tektronix’ Beaverton premises </a:t>
            </a:r>
            <a:r>
              <a:rPr lang="en-US" sz="1800" dirty="0"/>
              <a:t>and who meet any of the criteria that may result in environmental impacts. The training is available on our website (</a:t>
            </a:r>
            <a:r>
              <a:rPr lang="en-US" sz="1800" dirty="0">
                <a:hlinkClick r:id="rId2"/>
              </a:rPr>
              <a:t>https://www.tek.com/landing-page/environmental-health-and-safety</a:t>
            </a:r>
            <a:r>
              <a:rPr lang="en-US" sz="1800" dirty="0"/>
              <a:t>) and is included in a printable format with this presentation.</a:t>
            </a:r>
          </a:p>
        </p:txBody>
      </p:sp>
    </p:spTree>
    <p:extLst>
      <p:ext uri="{BB962C8B-B14F-4D97-AF65-F5344CB8AC3E}">
        <p14:creationId xmlns:p14="http://schemas.microsoft.com/office/powerpoint/2010/main" val="145673397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8D1B37-30CD-5BAC-4351-203245A49B50}"/>
              </a:ext>
            </a:extLst>
          </p:cNvPr>
          <p:cNvSpPr>
            <a:spLocks noGrp="1"/>
          </p:cNvSpPr>
          <p:nvPr>
            <p:ph type="body" sz="quarter" idx="13"/>
          </p:nvPr>
        </p:nvSpPr>
        <p:spPr/>
        <p:txBody>
          <a:bodyPr/>
          <a:lstStyle/>
          <a:p>
            <a:r>
              <a:rPr lang="en-US" altLang="en-US" sz="2400" b="1" dirty="0"/>
              <a:t>ISO 14001:2015 AWARENESS REQUIREMENT FOR SUPPLIERS</a:t>
            </a:r>
          </a:p>
          <a:p>
            <a:endParaRPr lang="en-US" dirty="0"/>
          </a:p>
        </p:txBody>
      </p:sp>
      <p:sp>
        <p:nvSpPr>
          <p:cNvPr id="5125" name="Rectangle 1026"/>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2075" tIns="46038" rIns="92075" bIns="46038" rtlCol="0" anchor="ctr">
            <a:noAutofit/>
          </a:bodyPr>
          <a:lstStyle/>
          <a:p>
            <a:pPr eaLnBrk="1" hangingPunct="1"/>
            <a:r>
              <a:rPr lang="en-US" altLang="en-US" cap="all" dirty="0"/>
              <a:t>Foreword</a:t>
            </a:r>
          </a:p>
        </p:txBody>
      </p:sp>
      <p:sp>
        <p:nvSpPr>
          <p:cNvPr id="6" name="Content Placeholder 5"/>
          <p:cNvSpPr>
            <a:spLocks noGrp="1"/>
          </p:cNvSpPr>
          <p:nvPr>
            <p:ph idx="1"/>
          </p:nvPr>
        </p:nvSpPr>
        <p:spPr/>
        <p:txBody>
          <a:bodyPr/>
          <a:lstStyle/>
          <a:p>
            <a:pPr>
              <a:spcBef>
                <a:spcPts val="0"/>
              </a:spcBef>
              <a:spcAft>
                <a:spcPts val="1200"/>
              </a:spcAft>
            </a:pPr>
            <a:r>
              <a:rPr lang="en-US" sz="1800" i="1" dirty="0"/>
              <a:t>The organization shall ensure that persons doing work under the organization’s control are aware of:</a:t>
            </a:r>
            <a:endParaRPr lang="en-US" sz="1800" dirty="0"/>
          </a:p>
          <a:p>
            <a:pPr marL="285750" indent="-285750">
              <a:spcBef>
                <a:spcPts val="0"/>
              </a:spcBef>
              <a:spcAft>
                <a:spcPts val="1200"/>
              </a:spcAft>
              <a:buFont typeface="Arial" panose="020B0604020202020204" pitchFamily="34" charset="0"/>
              <a:buChar char="•"/>
            </a:pPr>
            <a:r>
              <a:rPr lang="en-US" sz="1800" i="1" dirty="0"/>
              <a:t>the environmental policy; </a:t>
            </a:r>
            <a:endParaRPr lang="en-US" sz="1800" dirty="0"/>
          </a:p>
          <a:p>
            <a:pPr marL="285750" indent="-285750">
              <a:spcBef>
                <a:spcPts val="0"/>
              </a:spcBef>
              <a:spcAft>
                <a:spcPts val="1200"/>
              </a:spcAft>
              <a:buFont typeface="Arial" panose="020B0604020202020204" pitchFamily="34" charset="0"/>
              <a:buChar char="•"/>
            </a:pPr>
            <a:r>
              <a:rPr lang="en-US" sz="1800" i="1" dirty="0"/>
              <a:t>the  significant  environmental  aspects  and  related  actual  or  potential  environmental  impacts associated with their work;</a:t>
            </a:r>
            <a:endParaRPr lang="en-US" sz="1800" dirty="0"/>
          </a:p>
          <a:p>
            <a:pPr marL="285750" indent="-285750">
              <a:spcBef>
                <a:spcPts val="0"/>
              </a:spcBef>
              <a:spcAft>
                <a:spcPts val="1200"/>
              </a:spcAft>
              <a:buFont typeface="Arial" panose="020B0604020202020204" pitchFamily="34" charset="0"/>
              <a:buChar char="•"/>
            </a:pPr>
            <a:r>
              <a:rPr lang="en-US" sz="1800" i="1" dirty="0"/>
              <a:t>their contribution to the effectiveness of the environmental management system, including the benefits of enhanced environmental performance;</a:t>
            </a:r>
            <a:endParaRPr lang="en-US" sz="1800" dirty="0"/>
          </a:p>
          <a:p>
            <a:pPr marL="285750" indent="-285750">
              <a:spcBef>
                <a:spcPts val="0"/>
              </a:spcBef>
              <a:spcAft>
                <a:spcPts val="1200"/>
              </a:spcAft>
              <a:buFont typeface="Arial" panose="020B0604020202020204" pitchFamily="34" charset="0"/>
              <a:buChar char="•"/>
            </a:pPr>
            <a:r>
              <a:rPr lang="en-US" sz="1800" i="1" dirty="0"/>
              <a:t>the implications of not conforming with the environmental management system requirements, including not fulfilling the organization’s compliance obligations.</a:t>
            </a:r>
            <a:endParaRPr lang="en-US" sz="1800" dirty="0"/>
          </a:p>
          <a:p>
            <a:pPr marL="228600" indent="-228600">
              <a:spcBef>
                <a:spcPts val="0"/>
              </a:spcBef>
              <a:spcAft>
                <a:spcPts val="1200"/>
              </a:spcAft>
              <a:defRPr/>
            </a:pPr>
            <a:endParaRPr lang="en-US" sz="1800" dirty="0"/>
          </a:p>
        </p:txBody>
      </p:sp>
    </p:spTree>
    <p:extLst>
      <p:ext uri="{BB962C8B-B14F-4D97-AF65-F5344CB8AC3E}">
        <p14:creationId xmlns:p14="http://schemas.microsoft.com/office/powerpoint/2010/main" val="42013203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905000" y="758826"/>
            <a:ext cx="8382000" cy="56419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none" anchor="ctr"/>
          <a:lstStyle/>
          <a:p>
            <a:pPr>
              <a:defRPr/>
            </a:pPr>
            <a:endParaRPr lang="en-US" dirty="0"/>
          </a:p>
        </p:txBody>
      </p:sp>
      <p:sp>
        <p:nvSpPr>
          <p:cNvPr id="3" name="Title 2">
            <a:extLst>
              <a:ext uri="{FF2B5EF4-FFF2-40B4-BE49-F238E27FC236}">
                <a16:creationId xmlns:a16="http://schemas.microsoft.com/office/drawing/2014/main" id="{D1A7BC2C-F335-1509-1120-CE297F23F55A}"/>
              </a:ext>
            </a:extLst>
          </p:cNvPr>
          <p:cNvSpPr>
            <a:spLocks noGrp="1"/>
          </p:cNvSpPr>
          <p:nvPr>
            <p:ph type="title"/>
          </p:nvPr>
        </p:nvSpPr>
        <p:spPr/>
        <p:txBody>
          <a:bodyPr/>
          <a:lstStyle/>
          <a:p>
            <a:r>
              <a:rPr kumimoji="1" lang="en-US" altLang="en-US" sz="4000" b="1" cap="all" dirty="0">
                <a:solidFill>
                  <a:srgbClr val="3E434A"/>
                </a:solidFill>
              </a:rPr>
              <a:t>Environmental, Health, safety &amp; Sustainability POLICY</a:t>
            </a:r>
            <a:br>
              <a:rPr kumimoji="1" lang="en-US" altLang="en-US" sz="4000" b="1" cap="all" dirty="0">
                <a:solidFill>
                  <a:srgbClr val="3E434A"/>
                </a:solidFill>
              </a:rPr>
            </a:br>
            <a:endParaRPr lang="en-US" dirty="0"/>
          </a:p>
        </p:txBody>
      </p:sp>
      <p:sp>
        <p:nvSpPr>
          <p:cNvPr id="5" name="Content Placeholder 4">
            <a:extLst>
              <a:ext uri="{FF2B5EF4-FFF2-40B4-BE49-F238E27FC236}">
                <a16:creationId xmlns:a16="http://schemas.microsoft.com/office/drawing/2014/main" id="{6702E098-66EF-433F-AB35-9CF322841793}"/>
              </a:ext>
            </a:extLst>
          </p:cNvPr>
          <p:cNvSpPr>
            <a:spLocks noGrp="1"/>
          </p:cNvSpPr>
          <p:nvPr>
            <p:ph idx="1"/>
          </p:nvPr>
        </p:nvSpPr>
        <p:spPr/>
        <p:txBody>
          <a:bodyPr>
            <a:normAutofit fontScale="85000" lnSpcReduction="20000"/>
          </a:bodyPr>
          <a:lstStyle/>
          <a:p>
            <a:pPr>
              <a:spcBef>
                <a:spcPct val="50000"/>
              </a:spcBef>
            </a:pPr>
            <a:r>
              <a:rPr kumimoji="1" lang="en-US" altLang="en-US" b="1" dirty="0">
                <a:solidFill>
                  <a:srgbClr val="3E434A"/>
                </a:solidFill>
                <a:latin typeface="Arial" panose="020B0604020202020204" pitchFamily="34" charset="0"/>
                <a:cs typeface="Arial" panose="020B0604020202020204" pitchFamily="34" charset="0"/>
              </a:rPr>
              <a:t>EHS Policy:</a:t>
            </a:r>
          </a:p>
          <a:p>
            <a:pPr marL="342900" lvl="1" indent="-342900">
              <a:spcAft>
                <a:spcPts val="1200"/>
              </a:spcAft>
              <a:buClr>
                <a:schemeClr val="tx2"/>
              </a:buClr>
              <a:buSzPct val="95000"/>
              <a:buFontTx/>
              <a:buChar char="•"/>
            </a:pPr>
            <a:r>
              <a:rPr kumimoji="1" lang="en-US" altLang="en-US" dirty="0">
                <a:solidFill>
                  <a:srgbClr val="3E434A"/>
                </a:solidFill>
                <a:latin typeface="Arial" panose="020B0604020202020204" pitchFamily="34" charset="0"/>
                <a:cs typeface="Arial" panose="020B0604020202020204" pitchFamily="34" charset="0"/>
              </a:rPr>
              <a:t>A policy statement establishes a base and sets corporate goals from which decisions are made within an organization. </a:t>
            </a:r>
          </a:p>
          <a:p>
            <a:pPr marL="342900" lvl="1" indent="-342900">
              <a:spcAft>
                <a:spcPts val="1200"/>
              </a:spcAft>
              <a:buClr>
                <a:schemeClr val="tx2"/>
              </a:buClr>
              <a:buSzPct val="95000"/>
              <a:buFontTx/>
              <a:buChar char="•"/>
            </a:pPr>
            <a:r>
              <a:rPr kumimoji="1" lang="en-US" altLang="en-US" dirty="0">
                <a:solidFill>
                  <a:srgbClr val="3E434A"/>
                </a:solidFill>
                <a:latin typeface="Arial" panose="020B0604020202020204" pitchFamily="34" charset="0"/>
                <a:cs typeface="Arial" panose="020B0604020202020204" pitchFamily="34" charset="0"/>
              </a:rPr>
              <a:t>Tektronix has a combined Environmental, Health, Safety &amp; Sustainability Policy.  </a:t>
            </a:r>
          </a:p>
          <a:p>
            <a:pPr>
              <a:spcAft>
                <a:spcPts val="1200"/>
              </a:spcAft>
            </a:pPr>
            <a:r>
              <a:rPr lang="en-US" b="1" dirty="0">
                <a:solidFill>
                  <a:srgbClr val="3E434A"/>
                </a:solidFill>
                <a:latin typeface="Arial" panose="020B0604020202020204" pitchFamily="34" charset="0"/>
                <a:cs typeface="Arial" panose="020B0604020202020204" pitchFamily="34" charset="0"/>
              </a:rPr>
              <a:t>Tektronix Key policy elements</a:t>
            </a:r>
            <a:r>
              <a:rPr lang="en-US" dirty="0">
                <a:solidFill>
                  <a:srgbClr val="3E434A"/>
                </a:solidFill>
                <a:latin typeface="Arial" panose="020B0604020202020204" pitchFamily="34" charset="0"/>
                <a:cs typeface="Arial" panose="020B0604020202020204" pitchFamily="34" charset="0"/>
              </a:rPr>
              <a:t>:</a:t>
            </a:r>
          </a:p>
          <a:p>
            <a:pPr marL="339725" indent="-339725">
              <a:spcAft>
                <a:spcPts val="1200"/>
              </a:spcAft>
              <a:buFont typeface="Arial" panose="020B0604020202020204" pitchFamily="34" charset="0"/>
              <a:buChar char="•"/>
            </a:pPr>
            <a:r>
              <a:rPr lang="en-US" dirty="0">
                <a:solidFill>
                  <a:srgbClr val="3E434A"/>
                </a:solidFill>
                <a:latin typeface="Arial" panose="020B0604020202020204" pitchFamily="34" charset="0"/>
                <a:cs typeface="Arial" panose="020B0604020202020204" pitchFamily="34" charset="0"/>
              </a:rPr>
              <a:t>Commitment to conducting business in an environmentally responsible and sustainable manner</a:t>
            </a:r>
          </a:p>
          <a:p>
            <a:pPr marL="285750" indent="-285750">
              <a:spcAft>
                <a:spcPts val="1200"/>
              </a:spcAft>
              <a:buFont typeface="Arial" panose="020B0604020202020204" pitchFamily="34" charset="0"/>
              <a:buChar char="•"/>
            </a:pPr>
            <a:r>
              <a:rPr lang="en-US" dirty="0">
                <a:solidFill>
                  <a:srgbClr val="3E434A"/>
                </a:solidFill>
                <a:latin typeface="Arial" panose="020B0604020202020204" pitchFamily="34" charset="0"/>
                <a:cs typeface="Arial" panose="020B0604020202020204" pitchFamily="34" charset="0"/>
              </a:rPr>
              <a:t>Commitment of compliance with all applicable environmental, health &amp; safety laws</a:t>
            </a:r>
          </a:p>
          <a:p>
            <a:pPr marL="285750" indent="-285750">
              <a:spcAft>
                <a:spcPts val="1200"/>
              </a:spcAft>
              <a:buFont typeface="Arial" panose="020B0604020202020204" pitchFamily="34" charset="0"/>
              <a:buChar char="•"/>
            </a:pPr>
            <a:r>
              <a:rPr lang="en-US" dirty="0">
                <a:solidFill>
                  <a:srgbClr val="3E434A"/>
                </a:solidFill>
                <a:latin typeface="Arial" panose="020B0604020202020204" pitchFamily="34" charset="0"/>
                <a:cs typeface="Arial" panose="020B0604020202020204" pitchFamily="34" charset="0"/>
              </a:rPr>
              <a:t>Commitment to promoting &amp; protecting the heath &amp; safety of our employees, customers, and members of our local communities</a:t>
            </a:r>
          </a:p>
          <a:p>
            <a:pPr marL="285750" indent="-285750">
              <a:spcAft>
                <a:spcPts val="1200"/>
              </a:spcAft>
              <a:buFont typeface="Arial" panose="020B0604020202020204" pitchFamily="34" charset="0"/>
              <a:buChar char="•"/>
            </a:pPr>
            <a:r>
              <a:rPr lang="en-US" dirty="0">
                <a:solidFill>
                  <a:srgbClr val="3E434A"/>
                </a:solidFill>
                <a:latin typeface="Arial" panose="020B0604020202020204" pitchFamily="34" charset="0"/>
                <a:cs typeface="Arial" panose="020B0604020202020204" pitchFamily="34" charset="0"/>
              </a:rPr>
              <a:t>Operations following the principles of prevention of pollution, waste minimization and sustainability</a:t>
            </a:r>
          </a:p>
          <a:p>
            <a:pPr marL="285750" indent="-285750">
              <a:spcAft>
                <a:spcPts val="1200"/>
              </a:spcAft>
              <a:buFont typeface="Arial" panose="020B0604020202020204" pitchFamily="34" charset="0"/>
              <a:buChar char="•"/>
            </a:pPr>
            <a:r>
              <a:rPr lang="en-US" dirty="0">
                <a:solidFill>
                  <a:srgbClr val="3E434A"/>
                </a:solidFill>
                <a:latin typeface="Arial" panose="020B0604020202020204" pitchFamily="34" charset="0"/>
                <a:cs typeface="Arial" panose="020B0604020202020204" pitchFamily="34" charset="0"/>
              </a:rPr>
              <a:t>Commitment to continual improvement in environmental performance</a:t>
            </a:r>
          </a:p>
          <a:p>
            <a:pPr marL="285750" indent="-285750">
              <a:spcAft>
                <a:spcPts val="1200"/>
              </a:spcAft>
              <a:buFont typeface="Arial" panose="020B0604020202020204" pitchFamily="34" charset="0"/>
              <a:buChar char="•"/>
            </a:pPr>
            <a:r>
              <a:rPr lang="en-US" dirty="0">
                <a:solidFill>
                  <a:srgbClr val="3E434A"/>
                </a:solidFill>
                <a:latin typeface="Arial" panose="020B0604020202020204" pitchFamily="34" charset="0"/>
                <a:cs typeface="Arial" panose="020B0604020202020204" pitchFamily="34" charset="0"/>
              </a:rPr>
              <a:t>Sensitivity to community concerns</a:t>
            </a:r>
          </a:p>
          <a:p>
            <a:endParaRPr lang="en-US" dirty="0"/>
          </a:p>
        </p:txBody>
      </p:sp>
      <p:sp>
        <p:nvSpPr>
          <p:cNvPr id="11272" name="Text Box 9"/>
          <p:cNvSpPr txBox="1">
            <a:spLocks noChangeArrowheads="1"/>
          </p:cNvSpPr>
          <p:nvPr/>
        </p:nvSpPr>
        <p:spPr bwMode="auto">
          <a:xfrm>
            <a:off x="2057400" y="2209801"/>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altLang="en-US" dirty="0"/>
          </a:p>
        </p:txBody>
      </p:sp>
    </p:spTree>
    <p:extLst>
      <p:ext uri="{BB962C8B-B14F-4D97-AF65-F5344CB8AC3E}">
        <p14:creationId xmlns:p14="http://schemas.microsoft.com/office/powerpoint/2010/main" val="101999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8F11FC-3093-B45C-6AFB-5445C02CE479}"/>
              </a:ext>
            </a:extLst>
          </p:cNvPr>
          <p:cNvSpPr>
            <a:spLocks noGrp="1"/>
          </p:cNvSpPr>
          <p:nvPr>
            <p:ph type="title"/>
          </p:nvPr>
        </p:nvSpPr>
        <p:spPr/>
        <p:txBody>
          <a:bodyPr/>
          <a:lstStyle/>
          <a:p>
            <a:r>
              <a:rPr kumimoji="1" lang="en-US" sz="4000" b="1" dirty="0">
                <a:solidFill>
                  <a:srgbClr val="2D3640"/>
                </a:solidFill>
                <a:ea typeface="ＭＳ Ｐゴシック" pitchFamily="34" charset="-128"/>
              </a:rPr>
              <a:t>Potential Risks at the Beaverton Campus</a:t>
            </a:r>
            <a:endParaRPr lang="en-US" dirty="0">
              <a:solidFill>
                <a:srgbClr val="2D3640"/>
              </a:solidFill>
            </a:endParaRPr>
          </a:p>
        </p:txBody>
      </p:sp>
      <p:sp>
        <p:nvSpPr>
          <p:cNvPr id="3" name="Date Placeholder 2"/>
          <p:cNvSpPr>
            <a:spLocks noGrp="1"/>
          </p:cNvSpPr>
          <p:nvPr>
            <p:ph type="dt" sz="half" idx="18"/>
          </p:nvPr>
        </p:nvSpPr>
        <p:spPr/>
        <p:txBody>
          <a:bodyPr/>
          <a:lstStyle/>
          <a:p>
            <a:r>
              <a:rPr lang="en-US" strike="sngStrike" dirty="0"/>
              <a:t>5/15/2019 </a:t>
            </a:r>
            <a:r>
              <a:rPr lang="en-US" dirty="0">
                <a:solidFill>
                  <a:srgbClr val="FF0000"/>
                </a:solidFill>
              </a:rPr>
              <a:t>10/17/2023</a:t>
            </a:r>
            <a:endParaRPr lang="en-US" strike="sngStrike" dirty="0"/>
          </a:p>
        </p:txBody>
      </p:sp>
      <p:sp>
        <p:nvSpPr>
          <p:cNvPr id="13" name="Footer Placeholder 2"/>
          <p:cNvSpPr>
            <a:spLocks noGrp="1"/>
          </p:cNvSpPr>
          <p:nvPr>
            <p:ph type="ftr" sz="quarter" idx="19"/>
          </p:nvPr>
        </p:nvSpPr>
        <p:spPr/>
        <p:txBody>
          <a:bodyPr/>
          <a:lstStyle/>
          <a:p>
            <a:r>
              <a:rPr lang="en-US" dirty="0">
                <a:solidFill>
                  <a:schemeClr val="bg2"/>
                </a:solidFill>
              </a:rPr>
              <a:t>ENVIRONMENTAL MANAGEMENT SYSTEM OVERVIEW TRAINING FOR SUPPLIERS</a:t>
            </a:r>
          </a:p>
        </p:txBody>
      </p:sp>
      <p:graphicFrame>
        <p:nvGraphicFramePr>
          <p:cNvPr id="7" name="Content Placeholder 6">
            <a:extLst>
              <a:ext uri="{FF2B5EF4-FFF2-40B4-BE49-F238E27FC236}">
                <a16:creationId xmlns:a16="http://schemas.microsoft.com/office/drawing/2014/main" id="{63197C9C-7510-44C7-D596-B2F7007DDA3D}"/>
              </a:ext>
            </a:extLst>
          </p:cNvPr>
          <p:cNvGraphicFramePr>
            <a:graphicFrameLocks noGrp="1"/>
          </p:cNvGraphicFramePr>
          <p:nvPr>
            <p:ph idx="1"/>
            <p:extLst>
              <p:ext uri="{D42A27DB-BD31-4B8C-83A1-F6EECF244321}">
                <p14:modId xmlns:p14="http://schemas.microsoft.com/office/powerpoint/2010/main" val="2233986508"/>
              </p:ext>
            </p:extLst>
          </p:nvPr>
        </p:nvGraphicFramePr>
        <p:xfrm>
          <a:off x="1876821" y="1485296"/>
          <a:ext cx="8436772" cy="4868864"/>
        </p:xfrm>
        <a:graphic>
          <a:graphicData uri="http://schemas.openxmlformats.org/drawingml/2006/table">
            <a:tbl>
              <a:tblPr firstRow="1" bandRow="1">
                <a:tableStyleId>{5C22544A-7EE6-4342-B048-85BDC9FD1C3A}</a:tableStyleId>
              </a:tblPr>
              <a:tblGrid>
                <a:gridCol w="2292606">
                  <a:extLst>
                    <a:ext uri="{9D8B030D-6E8A-4147-A177-3AD203B41FA5}">
                      <a16:colId xmlns:a16="http://schemas.microsoft.com/office/drawing/2014/main" val="1810705399"/>
                    </a:ext>
                  </a:extLst>
                </a:gridCol>
                <a:gridCol w="6144166">
                  <a:extLst>
                    <a:ext uri="{9D8B030D-6E8A-4147-A177-3AD203B41FA5}">
                      <a16:colId xmlns:a16="http://schemas.microsoft.com/office/drawing/2014/main" val="344810402"/>
                    </a:ext>
                  </a:extLst>
                </a:gridCol>
              </a:tblGrid>
              <a:tr h="285254">
                <a:tc>
                  <a:txBody>
                    <a:bodyPr/>
                    <a:lstStyle/>
                    <a:p>
                      <a:r>
                        <a:rPr lang="en-US" sz="1400" dirty="0">
                          <a:latin typeface="+mn-lt"/>
                        </a:rPr>
                        <a:t>Risks</a:t>
                      </a:r>
                    </a:p>
                  </a:txBody>
                  <a:tcPr/>
                </a:tc>
                <a:tc>
                  <a:txBody>
                    <a:bodyPr/>
                    <a:lstStyle/>
                    <a:p>
                      <a:r>
                        <a:rPr lang="en-US" sz="1400" dirty="0">
                          <a:latin typeface="+mn-lt"/>
                        </a:rPr>
                        <a:t>Current Mitigations</a:t>
                      </a:r>
                    </a:p>
                  </a:txBody>
                  <a:tcPr/>
                </a:tc>
                <a:extLst>
                  <a:ext uri="{0D108BD9-81ED-4DB2-BD59-A6C34878D82A}">
                    <a16:rowId xmlns:a16="http://schemas.microsoft.com/office/drawing/2014/main" val="2374430257"/>
                  </a:ext>
                </a:extLst>
              </a:tr>
              <a:tr h="285254">
                <a:tc>
                  <a:txBody>
                    <a:bodyPr/>
                    <a:lstStyle/>
                    <a:p>
                      <a:pPr algn="l" rtl="0" fontAlgn="b"/>
                      <a:r>
                        <a:rPr lang="en-US" sz="1200" b="0" i="0" u="none" strike="noStrike" dirty="0">
                          <a:solidFill>
                            <a:srgbClr val="000000"/>
                          </a:solidFill>
                          <a:effectLst/>
                          <a:latin typeface="+mn-lt"/>
                        </a:rPr>
                        <a:t>Asbestos exposure</a:t>
                      </a:r>
                    </a:p>
                  </a:txBody>
                  <a:tcPr marL="9525" marR="9525" marT="9525" marB="0"/>
                </a:tc>
                <a:tc>
                  <a:txBody>
                    <a:bodyPr/>
                    <a:lstStyle/>
                    <a:p>
                      <a:r>
                        <a:rPr lang="en-US" sz="1200" dirty="0">
                          <a:latin typeface="+mn-lt"/>
                        </a:rPr>
                        <a:t>Asbestos Operations</a:t>
                      </a:r>
                      <a:r>
                        <a:rPr lang="en-US" sz="1200" baseline="0" dirty="0">
                          <a:latin typeface="+mn-lt"/>
                        </a:rPr>
                        <a:t> &amp; Maintenance Program</a:t>
                      </a:r>
                      <a:endParaRPr lang="en-US" sz="1200" dirty="0">
                        <a:latin typeface="+mn-lt"/>
                      </a:endParaRPr>
                    </a:p>
                  </a:txBody>
                  <a:tcPr/>
                </a:tc>
                <a:extLst>
                  <a:ext uri="{0D108BD9-81ED-4DB2-BD59-A6C34878D82A}">
                    <a16:rowId xmlns:a16="http://schemas.microsoft.com/office/drawing/2014/main" val="1492093795"/>
                  </a:ext>
                </a:extLst>
              </a:tr>
              <a:tr h="285254">
                <a:tc>
                  <a:txBody>
                    <a:bodyPr/>
                    <a:lstStyle/>
                    <a:p>
                      <a:pPr algn="l" rtl="0" fontAlgn="b"/>
                      <a:r>
                        <a:rPr lang="en-US" sz="1200" b="0" i="0" u="none" strike="noStrike" dirty="0">
                          <a:solidFill>
                            <a:srgbClr val="000000"/>
                          </a:solidFill>
                          <a:effectLst/>
                          <a:latin typeface="+mn-lt"/>
                        </a:rPr>
                        <a:t>Auto accident</a:t>
                      </a:r>
                    </a:p>
                  </a:txBody>
                  <a:tcPr marL="9525" marR="9525" marT="9525" marB="0"/>
                </a:tc>
                <a:tc>
                  <a:txBody>
                    <a:bodyPr/>
                    <a:lstStyle/>
                    <a:p>
                      <a:r>
                        <a:rPr lang="en-US" sz="1200" dirty="0">
                          <a:latin typeface="+mn-lt"/>
                        </a:rPr>
                        <a:t>Training</a:t>
                      </a:r>
                    </a:p>
                  </a:txBody>
                  <a:tcPr/>
                </a:tc>
                <a:extLst>
                  <a:ext uri="{0D108BD9-81ED-4DB2-BD59-A6C34878D82A}">
                    <a16:rowId xmlns:a16="http://schemas.microsoft.com/office/drawing/2014/main" val="3426293203"/>
                  </a:ext>
                </a:extLst>
              </a:tr>
              <a:tr h="285254">
                <a:tc>
                  <a:txBody>
                    <a:bodyPr/>
                    <a:lstStyle/>
                    <a:p>
                      <a:pPr algn="l" rtl="0" fontAlgn="b"/>
                      <a:r>
                        <a:rPr lang="en-US" sz="1200" b="0" i="0" u="none" strike="noStrike" dirty="0">
                          <a:solidFill>
                            <a:srgbClr val="000000"/>
                          </a:solidFill>
                          <a:effectLst/>
                          <a:latin typeface="+mn-lt"/>
                        </a:rPr>
                        <a:t>Chemical exposure</a:t>
                      </a:r>
                    </a:p>
                  </a:txBody>
                  <a:tcPr marL="9525" marR="9525" marT="9525" marB="0"/>
                </a:tc>
                <a:tc>
                  <a:txBody>
                    <a:bodyPr/>
                    <a:lstStyle/>
                    <a:p>
                      <a:r>
                        <a:rPr lang="en-US" sz="1200" dirty="0">
                          <a:latin typeface="+mn-lt"/>
                        </a:rPr>
                        <a:t>PPE,</a:t>
                      </a:r>
                      <a:r>
                        <a:rPr lang="en-US" sz="1200" baseline="0" dirty="0">
                          <a:latin typeface="+mn-lt"/>
                        </a:rPr>
                        <a:t> engineering controls, training, procedures/work instructions</a:t>
                      </a:r>
                      <a:endParaRPr lang="en-US" sz="1200" dirty="0">
                        <a:latin typeface="+mn-lt"/>
                      </a:endParaRPr>
                    </a:p>
                  </a:txBody>
                  <a:tcPr/>
                </a:tc>
                <a:extLst>
                  <a:ext uri="{0D108BD9-81ED-4DB2-BD59-A6C34878D82A}">
                    <a16:rowId xmlns:a16="http://schemas.microsoft.com/office/drawing/2014/main" val="681900943"/>
                  </a:ext>
                </a:extLst>
              </a:tr>
              <a:tr h="285254">
                <a:tc>
                  <a:txBody>
                    <a:bodyPr/>
                    <a:lstStyle/>
                    <a:p>
                      <a:pPr algn="l" rtl="0" fontAlgn="b"/>
                      <a:r>
                        <a:rPr lang="en-US" sz="1200" b="0" i="0" u="none" strike="noStrike" dirty="0">
                          <a:solidFill>
                            <a:srgbClr val="000000"/>
                          </a:solidFill>
                          <a:effectLst/>
                          <a:latin typeface="+mn-lt"/>
                        </a:rPr>
                        <a:t>Chemical spill</a:t>
                      </a:r>
                    </a:p>
                  </a:txBody>
                  <a:tcPr marL="9525" marR="9525" marT="9525" marB="0"/>
                </a:tc>
                <a:tc>
                  <a:txBody>
                    <a:bodyPr/>
                    <a:lstStyle/>
                    <a:p>
                      <a:r>
                        <a:rPr lang="en-US" sz="1200" dirty="0">
                          <a:latin typeface="+mn-lt"/>
                        </a:rPr>
                        <a:t>Engineering controls, training, </a:t>
                      </a:r>
                      <a:r>
                        <a:rPr lang="en-US" sz="1200" baseline="0" dirty="0">
                          <a:latin typeface="+mn-lt"/>
                        </a:rPr>
                        <a:t>procedures/</a:t>
                      </a:r>
                      <a:r>
                        <a:rPr lang="en-US" sz="1200" dirty="0">
                          <a:latin typeface="+mn-lt"/>
                        </a:rPr>
                        <a:t>work instructions</a:t>
                      </a:r>
                    </a:p>
                  </a:txBody>
                  <a:tcPr/>
                </a:tc>
                <a:extLst>
                  <a:ext uri="{0D108BD9-81ED-4DB2-BD59-A6C34878D82A}">
                    <a16:rowId xmlns:a16="http://schemas.microsoft.com/office/drawing/2014/main" val="810543747"/>
                  </a:ext>
                </a:extLst>
              </a:tr>
              <a:tr h="285254">
                <a:tc>
                  <a:txBody>
                    <a:bodyPr/>
                    <a:lstStyle/>
                    <a:p>
                      <a:pPr algn="l" rtl="0" fontAlgn="b"/>
                      <a:r>
                        <a:rPr lang="en-US" sz="1200" b="0" i="0" u="none" strike="noStrike" dirty="0">
                          <a:solidFill>
                            <a:srgbClr val="000000"/>
                          </a:solidFill>
                          <a:effectLst/>
                          <a:latin typeface="+mn-lt"/>
                        </a:rPr>
                        <a:t>Compliance violation</a:t>
                      </a:r>
                    </a:p>
                  </a:txBody>
                  <a:tcPr marL="9525" marR="9525" marT="9525" marB="0"/>
                </a:tc>
                <a:tc>
                  <a:txBody>
                    <a:bodyPr/>
                    <a:lstStyle/>
                    <a:p>
                      <a:r>
                        <a:rPr lang="en-US" sz="1200" dirty="0">
                          <a:latin typeface="+mn-lt"/>
                        </a:rPr>
                        <a:t>Compliance calendar, EMS programs, training, </a:t>
                      </a:r>
                      <a:r>
                        <a:rPr lang="en-US" sz="1200" baseline="0" dirty="0">
                          <a:latin typeface="+mn-lt"/>
                        </a:rPr>
                        <a:t>procedures/</a:t>
                      </a:r>
                      <a:r>
                        <a:rPr lang="en-US" sz="1200" dirty="0">
                          <a:latin typeface="+mn-lt"/>
                        </a:rPr>
                        <a:t>work instruction</a:t>
                      </a:r>
                    </a:p>
                  </a:txBody>
                  <a:tcPr/>
                </a:tc>
                <a:extLst>
                  <a:ext uri="{0D108BD9-81ED-4DB2-BD59-A6C34878D82A}">
                    <a16:rowId xmlns:a16="http://schemas.microsoft.com/office/drawing/2014/main" val="3791867683"/>
                  </a:ext>
                </a:extLst>
              </a:tr>
              <a:tr h="285254">
                <a:tc>
                  <a:txBody>
                    <a:bodyPr/>
                    <a:lstStyle/>
                    <a:p>
                      <a:pPr algn="l" rtl="0" fontAlgn="b"/>
                      <a:r>
                        <a:rPr lang="en-US" sz="1200" b="0" i="0" u="none" strike="noStrike" dirty="0">
                          <a:solidFill>
                            <a:srgbClr val="000000"/>
                          </a:solidFill>
                          <a:effectLst/>
                          <a:latin typeface="+mn-lt"/>
                        </a:rPr>
                        <a:t>Earthquake</a:t>
                      </a:r>
                    </a:p>
                  </a:txBody>
                  <a:tcPr marL="9525" marR="9525" marT="9525" marB="0"/>
                </a:tc>
                <a:tc>
                  <a:txBody>
                    <a:bodyPr/>
                    <a:lstStyle/>
                    <a:p>
                      <a:r>
                        <a:rPr lang="en-US" sz="1200" baseline="0" dirty="0">
                          <a:latin typeface="+mn-lt"/>
                        </a:rPr>
                        <a:t>Drills, preparedness, e</a:t>
                      </a:r>
                      <a:r>
                        <a:rPr lang="en-US" sz="1200" dirty="0">
                          <a:latin typeface="+mn-lt"/>
                        </a:rPr>
                        <a:t>ngineering</a:t>
                      </a:r>
                      <a:r>
                        <a:rPr lang="en-US" sz="1200" baseline="0" dirty="0">
                          <a:latin typeface="+mn-lt"/>
                        </a:rPr>
                        <a:t> controls, training</a:t>
                      </a:r>
                      <a:endParaRPr lang="en-US" sz="1200" dirty="0">
                        <a:latin typeface="+mn-lt"/>
                      </a:endParaRPr>
                    </a:p>
                  </a:txBody>
                  <a:tcPr/>
                </a:tc>
                <a:extLst>
                  <a:ext uri="{0D108BD9-81ED-4DB2-BD59-A6C34878D82A}">
                    <a16:rowId xmlns:a16="http://schemas.microsoft.com/office/drawing/2014/main" val="2481720609"/>
                  </a:ext>
                </a:extLst>
              </a:tr>
              <a:tr h="285254">
                <a:tc>
                  <a:txBody>
                    <a:bodyPr/>
                    <a:lstStyle/>
                    <a:p>
                      <a:pPr algn="l" rtl="0" fontAlgn="b"/>
                      <a:r>
                        <a:rPr lang="en-US" sz="1200" b="0" i="0" u="none" strike="noStrike" dirty="0">
                          <a:solidFill>
                            <a:srgbClr val="000000"/>
                          </a:solidFill>
                          <a:effectLst/>
                          <a:latin typeface="+mn-lt"/>
                        </a:rPr>
                        <a:t>Environmental pollution</a:t>
                      </a:r>
                    </a:p>
                  </a:txBody>
                  <a:tcPr marL="9525" marR="9525" marT="9525" marB="0"/>
                </a:tc>
                <a:tc>
                  <a:txBody>
                    <a:bodyPr/>
                    <a:lstStyle/>
                    <a:p>
                      <a:r>
                        <a:rPr lang="en-US" sz="1200" dirty="0">
                          <a:latin typeface="+mn-lt"/>
                        </a:rPr>
                        <a:t>Engineering</a:t>
                      </a:r>
                      <a:r>
                        <a:rPr lang="en-US" sz="1200" baseline="0" dirty="0">
                          <a:latin typeface="+mn-lt"/>
                        </a:rPr>
                        <a:t> controls, training, procedures/work instructions</a:t>
                      </a:r>
                      <a:endParaRPr lang="en-US" sz="1200" dirty="0">
                        <a:latin typeface="+mn-lt"/>
                      </a:endParaRPr>
                    </a:p>
                  </a:txBody>
                  <a:tcPr/>
                </a:tc>
                <a:extLst>
                  <a:ext uri="{0D108BD9-81ED-4DB2-BD59-A6C34878D82A}">
                    <a16:rowId xmlns:a16="http://schemas.microsoft.com/office/drawing/2014/main" val="3725048904"/>
                  </a:ext>
                </a:extLst>
              </a:tr>
              <a:tr h="285254">
                <a:tc>
                  <a:txBody>
                    <a:bodyPr/>
                    <a:lstStyle/>
                    <a:p>
                      <a:pPr algn="l" rtl="0" fontAlgn="b"/>
                      <a:r>
                        <a:rPr lang="en-US" sz="1200" b="0" i="0" u="none" strike="noStrike" dirty="0">
                          <a:solidFill>
                            <a:srgbClr val="000000"/>
                          </a:solidFill>
                          <a:effectLst/>
                          <a:latin typeface="+mn-lt"/>
                        </a:rPr>
                        <a:t>Financial damage</a:t>
                      </a:r>
                    </a:p>
                  </a:txBody>
                  <a:tcPr marL="9525" marR="9525" marT="9525" marB="0"/>
                </a:tc>
                <a:tc>
                  <a:txBody>
                    <a:bodyPr/>
                    <a:lstStyle/>
                    <a:p>
                      <a:r>
                        <a:rPr lang="en-US" sz="1200" dirty="0">
                          <a:latin typeface="+mn-lt"/>
                        </a:rPr>
                        <a:t>Policies, audits,</a:t>
                      </a:r>
                      <a:r>
                        <a:rPr lang="en-US" sz="1200" baseline="0" dirty="0">
                          <a:latin typeface="+mn-lt"/>
                        </a:rPr>
                        <a:t> risk reduction, </a:t>
                      </a:r>
                      <a:r>
                        <a:rPr lang="en-US" sz="1200" dirty="0">
                          <a:latin typeface="+mn-lt"/>
                        </a:rPr>
                        <a:t>training, </a:t>
                      </a:r>
                      <a:r>
                        <a:rPr lang="en-US" sz="1200" baseline="0" dirty="0">
                          <a:latin typeface="+mn-lt"/>
                        </a:rPr>
                        <a:t>procedures/</a:t>
                      </a:r>
                      <a:r>
                        <a:rPr lang="en-US" sz="1200" dirty="0">
                          <a:latin typeface="+mn-lt"/>
                        </a:rPr>
                        <a:t>work instructions</a:t>
                      </a:r>
                    </a:p>
                  </a:txBody>
                  <a:tcPr/>
                </a:tc>
                <a:extLst>
                  <a:ext uri="{0D108BD9-81ED-4DB2-BD59-A6C34878D82A}">
                    <a16:rowId xmlns:a16="http://schemas.microsoft.com/office/drawing/2014/main" val="295750437"/>
                  </a:ext>
                </a:extLst>
              </a:tr>
              <a:tr h="285254">
                <a:tc>
                  <a:txBody>
                    <a:bodyPr/>
                    <a:lstStyle/>
                    <a:p>
                      <a:pPr algn="l" rtl="0" fontAlgn="b"/>
                      <a:r>
                        <a:rPr lang="en-US" sz="1200" b="0" i="0" u="none" strike="noStrike" dirty="0">
                          <a:solidFill>
                            <a:srgbClr val="000000"/>
                          </a:solidFill>
                          <a:effectLst/>
                          <a:latin typeface="+mn-lt"/>
                        </a:rPr>
                        <a:t>Fire &amp; explosion</a:t>
                      </a:r>
                    </a:p>
                  </a:txBody>
                  <a:tcPr marL="9525" marR="9525" marT="9525" marB="0"/>
                </a:tc>
                <a:tc>
                  <a:txBody>
                    <a:bodyPr/>
                    <a:lstStyle/>
                    <a:p>
                      <a:r>
                        <a:rPr lang="en-US" sz="1200" dirty="0">
                          <a:latin typeface="+mn-lt"/>
                        </a:rPr>
                        <a:t>Engineering controls, training, </a:t>
                      </a:r>
                      <a:r>
                        <a:rPr lang="en-US" sz="1200" baseline="0" dirty="0">
                          <a:latin typeface="+mn-lt"/>
                        </a:rPr>
                        <a:t>procedures/</a:t>
                      </a:r>
                      <a:r>
                        <a:rPr lang="en-US" sz="1200" dirty="0">
                          <a:latin typeface="+mn-lt"/>
                        </a:rPr>
                        <a:t>work instructions</a:t>
                      </a:r>
                    </a:p>
                  </a:txBody>
                  <a:tcPr/>
                </a:tc>
                <a:extLst>
                  <a:ext uri="{0D108BD9-81ED-4DB2-BD59-A6C34878D82A}">
                    <a16:rowId xmlns:a16="http://schemas.microsoft.com/office/drawing/2014/main" val="1796681907"/>
                  </a:ext>
                </a:extLst>
              </a:tr>
              <a:tr h="285254">
                <a:tc>
                  <a:txBody>
                    <a:bodyPr/>
                    <a:lstStyle/>
                    <a:p>
                      <a:pPr algn="l" rtl="0" fontAlgn="b"/>
                      <a:r>
                        <a:rPr lang="en-US" sz="1200" b="0" i="0" u="none" strike="noStrike" dirty="0">
                          <a:solidFill>
                            <a:srgbClr val="000000"/>
                          </a:solidFill>
                          <a:effectLst/>
                          <a:latin typeface="+mn-lt"/>
                        </a:rPr>
                        <a:t>Hazardous waste spill</a:t>
                      </a:r>
                    </a:p>
                  </a:txBody>
                  <a:tcPr marL="9525" marR="9525" marT="952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Engineering controls, training, </a:t>
                      </a:r>
                      <a:r>
                        <a:rPr lang="en-US" sz="1200" baseline="0" dirty="0">
                          <a:latin typeface="+mn-lt"/>
                        </a:rPr>
                        <a:t>procedures/</a:t>
                      </a:r>
                      <a:r>
                        <a:rPr lang="en-US" sz="1200" dirty="0">
                          <a:latin typeface="+mn-lt"/>
                        </a:rPr>
                        <a:t>work instructions</a:t>
                      </a:r>
                    </a:p>
                  </a:txBody>
                  <a:tcPr/>
                </a:tc>
                <a:extLst>
                  <a:ext uri="{0D108BD9-81ED-4DB2-BD59-A6C34878D82A}">
                    <a16:rowId xmlns:a16="http://schemas.microsoft.com/office/drawing/2014/main" val="895640124"/>
                  </a:ext>
                </a:extLst>
              </a:tr>
              <a:tr h="285254">
                <a:tc>
                  <a:txBody>
                    <a:bodyPr/>
                    <a:lstStyle/>
                    <a:p>
                      <a:pPr algn="l" rtl="0" fontAlgn="b"/>
                      <a:r>
                        <a:rPr lang="en-US" sz="1200" b="0" i="0" u="none" strike="noStrike" dirty="0">
                          <a:solidFill>
                            <a:srgbClr val="000000"/>
                          </a:solidFill>
                          <a:effectLst/>
                          <a:latin typeface="+mn-lt"/>
                        </a:rPr>
                        <a:t>Loss of utility</a:t>
                      </a:r>
                    </a:p>
                  </a:txBody>
                  <a:tcPr marL="9525" marR="9525" marT="9525" marB="0"/>
                </a:tc>
                <a:tc>
                  <a:txBody>
                    <a:bodyPr/>
                    <a:lstStyle/>
                    <a:p>
                      <a:r>
                        <a:rPr lang="en-US" sz="1200" dirty="0">
                          <a:latin typeface="+mn-lt"/>
                        </a:rPr>
                        <a:t>Emergency</a:t>
                      </a:r>
                      <a:r>
                        <a:rPr lang="en-US" sz="1200" baseline="0" dirty="0">
                          <a:latin typeface="+mn-lt"/>
                        </a:rPr>
                        <a:t> backup</a:t>
                      </a:r>
                      <a:endParaRPr lang="en-US" sz="1200" dirty="0">
                        <a:latin typeface="+mn-lt"/>
                      </a:endParaRPr>
                    </a:p>
                  </a:txBody>
                  <a:tcPr/>
                </a:tc>
                <a:extLst>
                  <a:ext uri="{0D108BD9-81ED-4DB2-BD59-A6C34878D82A}">
                    <a16:rowId xmlns:a16="http://schemas.microsoft.com/office/drawing/2014/main" val="2635408634"/>
                  </a:ext>
                </a:extLst>
              </a:tr>
              <a:tr h="285254">
                <a:tc>
                  <a:txBody>
                    <a:bodyPr/>
                    <a:lstStyle/>
                    <a:p>
                      <a:pPr algn="l" rtl="0" fontAlgn="b"/>
                      <a:r>
                        <a:rPr lang="en-US" sz="1200" b="0" i="0" u="none" strike="noStrike" dirty="0">
                          <a:solidFill>
                            <a:srgbClr val="000000"/>
                          </a:solidFill>
                          <a:effectLst/>
                          <a:latin typeface="+mn-lt"/>
                        </a:rPr>
                        <a:t>Manufacturing disruption</a:t>
                      </a:r>
                    </a:p>
                  </a:txBody>
                  <a:tcPr marL="9525" marR="9525" marT="9525" marB="0"/>
                </a:tc>
                <a:tc>
                  <a:txBody>
                    <a:bodyPr/>
                    <a:lstStyle/>
                    <a:p>
                      <a:r>
                        <a:rPr lang="en-US" sz="1200" dirty="0">
                          <a:latin typeface="+mn-lt"/>
                        </a:rPr>
                        <a:t>Business resumption plan</a:t>
                      </a:r>
                    </a:p>
                  </a:txBody>
                  <a:tcPr/>
                </a:tc>
                <a:extLst>
                  <a:ext uri="{0D108BD9-81ED-4DB2-BD59-A6C34878D82A}">
                    <a16:rowId xmlns:a16="http://schemas.microsoft.com/office/drawing/2014/main" val="2512574272"/>
                  </a:ext>
                </a:extLst>
              </a:tr>
              <a:tr h="285254">
                <a:tc>
                  <a:txBody>
                    <a:bodyPr/>
                    <a:lstStyle/>
                    <a:p>
                      <a:pPr algn="l" rtl="0" fontAlgn="b"/>
                      <a:r>
                        <a:rPr lang="en-US" sz="1200" b="0" i="0" u="none" strike="noStrike" dirty="0">
                          <a:solidFill>
                            <a:srgbClr val="000000"/>
                          </a:solidFill>
                          <a:effectLst/>
                          <a:latin typeface="+mn-lt"/>
                        </a:rPr>
                        <a:t>Public/reputational effect</a:t>
                      </a:r>
                    </a:p>
                  </a:txBody>
                  <a:tcPr marL="9525" marR="9525" marT="952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Policies, audits,</a:t>
                      </a:r>
                      <a:r>
                        <a:rPr lang="en-US" sz="1200" baseline="0" dirty="0">
                          <a:latin typeface="+mn-lt"/>
                        </a:rPr>
                        <a:t> risk reduction, </a:t>
                      </a:r>
                      <a:r>
                        <a:rPr lang="en-US" sz="1200" dirty="0">
                          <a:latin typeface="+mn-lt"/>
                        </a:rPr>
                        <a:t>training, </a:t>
                      </a:r>
                      <a:r>
                        <a:rPr lang="en-US" sz="1200" baseline="0" dirty="0">
                          <a:latin typeface="+mn-lt"/>
                        </a:rPr>
                        <a:t>procedures/</a:t>
                      </a:r>
                      <a:r>
                        <a:rPr lang="en-US" sz="1200" dirty="0">
                          <a:latin typeface="+mn-lt"/>
                        </a:rPr>
                        <a:t>work instructions</a:t>
                      </a:r>
                    </a:p>
                  </a:txBody>
                  <a:tcPr/>
                </a:tc>
                <a:extLst>
                  <a:ext uri="{0D108BD9-81ED-4DB2-BD59-A6C34878D82A}">
                    <a16:rowId xmlns:a16="http://schemas.microsoft.com/office/drawing/2014/main" val="2633026099"/>
                  </a:ext>
                </a:extLst>
              </a:tr>
              <a:tr h="285254">
                <a:tc>
                  <a:txBody>
                    <a:bodyPr/>
                    <a:lstStyle/>
                    <a:p>
                      <a:pPr algn="l" rtl="0" fontAlgn="b"/>
                      <a:r>
                        <a:rPr lang="en-US" sz="1200" b="0" i="0" u="none" strike="noStrike" dirty="0">
                          <a:solidFill>
                            <a:srgbClr val="000000"/>
                          </a:solidFill>
                          <a:effectLst/>
                          <a:latin typeface="+mn-lt"/>
                        </a:rPr>
                        <a:t>Oil or fuel spill</a:t>
                      </a:r>
                    </a:p>
                  </a:txBody>
                  <a:tcPr marL="9525" marR="9525" marT="952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Engineering controls, training, </a:t>
                      </a:r>
                      <a:r>
                        <a:rPr lang="en-US" sz="1200" baseline="0" dirty="0">
                          <a:latin typeface="+mn-lt"/>
                        </a:rPr>
                        <a:t>procedures/</a:t>
                      </a:r>
                      <a:r>
                        <a:rPr lang="en-US" sz="1200" dirty="0">
                          <a:latin typeface="+mn-lt"/>
                        </a:rPr>
                        <a:t>work instructions</a:t>
                      </a:r>
                    </a:p>
                  </a:txBody>
                  <a:tcPr/>
                </a:tc>
                <a:extLst>
                  <a:ext uri="{0D108BD9-81ED-4DB2-BD59-A6C34878D82A}">
                    <a16:rowId xmlns:a16="http://schemas.microsoft.com/office/drawing/2014/main" val="3304453845"/>
                  </a:ext>
                </a:extLst>
              </a:tr>
              <a:tr h="285254">
                <a:tc>
                  <a:txBody>
                    <a:bodyPr/>
                    <a:lstStyle/>
                    <a:p>
                      <a:pPr algn="l" rtl="0" fontAlgn="b"/>
                      <a:r>
                        <a:rPr lang="en-US" sz="1200" b="0" i="0" u="none" strike="noStrike" dirty="0">
                          <a:solidFill>
                            <a:srgbClr val="000000"/>
                          </a:solidFill>
                          <a:effectLst/>
                          <a:latin typeface="+mn-lt"/>
                        </a:rPr>
                        <a:t>Resource consumption</a:t>
                      </a:r>
                    </a:p>
                  </a:txBody>
                  <a:tcPr marL="9525" marR="9525" marT="9525" marB="0"/>
                </a:tc>
                <a:tc>
                  <a:txBody>
                    <a:bodyPr/>
                    <a:lstStyle/>
                    <a:p>
                      <a:r>
                        <a:rPr lang="en-US" sz="1200" dirty="0">
                          <a:latin typeface="+mn-lt"/>
                        </a:rPr>
                        <a:t>Policy, EMS program,</a:t>
                      </a:r>
                      <a:r>
                        <a:rPr lang="en-US" sz="1200" baseline="0" dirty="0">
                          <a:latin typeface="+mn-lt"/>
                        </a:rPr>
                        <a:t> efficiency &amp; recycling</a:t>
                      </a:r>
                      <a:endParaRPr lang="en-US" sz="1200" dirty="0">
                        <a:latin typeface="+mn-lt"/>
                      </a:endParaRPr>
                    </a:p>
                  </a:txBody>
                  <a:tcPr/>
                </a:tc>
                <a:extLst>
                  <a:ext uri="{0D108BD9-81ED-4DB2-BD59-A6C34878D82A}">
                    <a16:rowId xmlns:a16="http://schemas.microsoft.com/office/drawing/2014/main" val="951604961"/>
                  </a:ext>
                </a:extLst>
              </a:tr>
              <a:tr h="285254">
                <a:tc>
                  <a:txBody>
                    <a:bodyPr/>
                    <a:lstStyle/>
                    <a:p>
                      <a:pPr algn="l" rtl="0" fontAlgn="b"/>
                      <a:r>
                        <a:rPr lang="en-US" sz="1200" b="0" i="0" u="none" strike="noStrike" dirty="0">
                          <a:solidFill>
                            <a:srgbClr val="000000"/>
                          </a:solidFill>
                          <a:effectLst/>
                          <a:latin typeface="+mn-lt"/>
                        </a:rPr>
                        <a:t>Severe weather</a:t>
                      </a:r>
                    </a:p>
                  </a:txBody>
                  <a:tcPr marL="9525" marR="9525" marT="952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Drills, preparedness, e</a:t>
                      </a:r>
                      <a:r>
                        <a:rPr lang="en-US" sz="1200" dirty="0">
                          <a:latin typeface="+mn-lt"/>
                        </a:rPr>
                        <a:t>ngineering</a:t>
                      </a:r>
                      <a:r>
                        <a:rPr lang="en-US" sz="1200" baseline="0" dirty="0">
                          <a:latin typeface="+mn-lt"/>
                        </a:rPr>
                        <a:t> controls, training</a:t>
                      </a:r>
                      <a:endParaRPr lang="en-US" sz="1200" dirty="0">
                        <a:latin typeface="+mn-lt"/>
                      </a:endParaRPr>
                    </a:p>
                  </a:txBody>
                  <a:tcPr/>
                </a:tc>
                <a:extLst>
                  <a:ext uri="{0D108BD9-81ED-4DB2-BD59-A6C34878D82A}">
                    <a16:rowId xmlns:a16="http://schemas.microsoft.com/office/drawing/2014/main" val="3122016997"/>
                  </a:ext>
                </a:extLst>
              </a:tr>
            </a:tbl>
          </a:graphicData>
        </a:graphic>
      </p:graphicFrame>
    </p:spTree>
    <p:extLst>
      <p:ext uri="{BB962C8B-B14F-4D97-AF65-F5344CB8AC3E}">
        <p14:creationId xmlns:p14="http://schemas.microsoft.com/office/powerpoint/2010/main" val="167722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1011238" y="-692150"/>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lr>
                <a:schemeClr val="tx2"/>
              </a:buClr>
              <a:buFont typeface="Wingdings" pitchFamily="2" charset="2"/>
              <a:buChar char="§"/>
              <a:defRPr sz="2000">
                <a:solidFill>
                  <a:schemeClr val="tx1"/>
                </a:solidFill>
                <a:latin typeface="Arial" charset="0"/>
              </a:defRPr>
            </a:lvl1pPr>
            <a:lvl2pPr marL="742950" indent="-285750">
              <a:spcBef>
                <a:spcPct val="10000"/>
              </a:spcBef>
              <a:buClr>
                <a:schemeClr val="tx2"/>
              </a:buClr>
              <a:buChar char="–"/>
              <a:defRPr>
                <a:solidFill>
                  <a:schemeClr val="tx1"/>
                </a:solidFill>
                <a:latin typeface="Arial" charset="0"/>
              </a:defRPr>
            </a:lvl2pPr>
            <a:lvl3pPr marL="1143000" indent="-228600">
              <a:spcBef>
                <a:spcPct val="10000"/>
              </a:spcBef>
              <a:buClr>
                <a:schemeClr val="tx2"/>
              </a:buClr>
              <a:buChar char="–"/>
              <a:defRPr sz="1600">
                <a:solidFill>
                  <a:schemeClr val="tx1"/>
                </a:solidFill>
                <a:latin typeface="Arial" charset="0"/>
              </a:defRPr>
            </a:lvl3pPr>
            <a:lvl4pPr marL="1600200" indent="-228600">
              <a:spcBef>
                <a:spcPct val="10000"/>
              </a:spcBef>
              <a:buClr>
                <a:schemeClr val="tx2"/>
              </a:buClr>
              <a:buChar char="–"/>
              <a:defRPr sz="1400">
                <a:solidFill>
                  <a:schemeClr val="tx1"/>
                </a:solidFill>
                <a:latin typeface="Arial" charset="0"/>
              </a:defRPr>
            </a:lvl4pPr>
            <a:lvl5pPr marL="2057400" indent="-228600">
              <a:spcBef>
                <a:spcPct val="10000"/>
              </a:spcBef>
              <a:buClr>
                <a:schemeClr val="tx2"/>
              </a:buClr>
              <a:buChar char="–"/>
              <a:defRPr sz="1400">
                <a:solidFill>
                  <a:schemeClr val="tx1"/>
                </a:solidFill>
                <a:latin typeface="Arial" charset="0"/>
              </a:defRPr>
            </a:lvl5pPr>
            <a:lvl6pPr marL="2514600" indent="-228600" eaLnBrk="0" fontAlgn="base" hangingPunct="0">
              <a:spcBef>
                <a:spcPct val="10000"/>
              </a:spcBef>
              <a:spcAft>
                <a:spcPct val="0"/>
              </a:spcAft>
              <a:buClr>
                <a:schemeClr val="tx2"/>
              </a:buClr>
              <a:buChar char="–"/>
              <a:defRPr sz="1400">
                <a:solidFill>
                  <a:schemeClr val="tx1"/>
                </a:solidFill>
                <a:latin typeface="Arial" charset="0"/>
              </a:defRPr>
            </a:lvl6pPr>
            <a:lvl7pPr marL="2971800" indent="-228600" eaLnBrk="0" fontAlgn="base" hangingPunct="0">
              <a:spcBef>
                <a:spcPct val="10000"/>
              </a:spcBef>
              <a:spcAft>
                <a:spcPct val="0"/>
              </a:spcAft>
              <a:buClr>
                <a:schemeClr val="tx2"/>
              </a:buClr>
              <a:buChar char="–"/>
              <a:defRPr sz="1400">
                <a:solidFill>
                  <a:schemeClr val="tx1"/>
                </a:solidFill>
                <a:latin typeface="Arial" charset="0"/>
              </a:defRPr>
            </a:lvl7pPr>
            <a:lvl8pPr marL="3429000" indent="-228600" eaLnBrk="0" fontAlgn="base" hangingPunct="0">
              <a:spcBef>
                <a:spcPct val="10000"/>
              </a:spcBef>
              <a:spcAft>
                <a:spcPct val="0"/>
              </a:spcAft>
              <a:buClr>
                <a:schemeClr val="tx2"/>
              </a:buClr>
              <a:buChar char="–"/>
              <a:defRPr sz="1400">
                <a:solidFill>
                  <a:schemeClr val="tx1"/>
                </a:solidFill>
                <a:latin typeface="Arial" charset="0"/>
              </a:defRPr>
            </a:lvl8pPr>
            <a:lvl9pPr marL="3886200" indent="-228600" eaLnBrk="0" fontAlgn="base" hangingPunct="0">
              <a:spcBef>
                <a:spcPct val="10000"/>
              </a:spcBef>
              <a:spcAft>
                <a:spcPct val="0"/>
              </a:spcAft>
              <a:buClr>
                <a:schemeClr val="tx2"/>
              </a:buClr>
              <a:buChar char="–"/>
              <a:defRPr sz="1400">
                <a:solidFill>
                  <a:schemeClr val="tx1"/>
                </a:solidFill>
                <a:latin typeface="Arial" charset="0"/>
              </a:defRPr>
            </a:lvl9pPr>
          </a:lstStyle>
          <a:p>
            <a:pPr>
              <a:spcBef>
                <a:spcPct val="0"/>
              </a:spcBef>
              <a:buClrTx/>
              <a:buFontTx/>
              <a:buNone/>
            </a:pPr>
            <a:endParaRPr lang="en-US" altLang="en-US" sz="1800" dirty="0"/>
          </a:p>
        </p:txBody>
      </p:sp>
      <p:sp>
        <p:nvSpPr>
          <p:cNvPr id="14340" name="Rectangle 1792"/>
          <p:cNvSpPr>
            <a:spLocks noChangeArrowheads="1"/>
          </p:cNvSpPr>
          <p:nvPr/>
        </p:nvSpPr>
        <p:spPr bwMode="auto">
          <a:xfrm>
            <a:off x="-1177925" y="280989"/>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lr>
                <a:schemeClr val="tx2"/>
              </a:buClr>
              <a:buFont typeface="Wingdings" pitchFamily="2" charset="2"/>
              <a:buChar char="§"/>
              <a:defRPr sz="2000">
                <a:solidFill>
                  <a:schemeClr val="tx1"/>
                </a:solidFill>
                <a:latin typeface="Arial" charset="0"/>
              </a:defRPr>
            </a:lvl1pPr>
            <a:lvl2pPr marL="742950" indent="-285750">
              <a:spcBef>
                <a:spcPct val="10000"/>
              </a:spcBef>
              <a:buClr>
                <a:schemeClr val="tx2"/>
              </a:buClr>
              <a:buChar char="–"/>
              <a:defRPr>
                <a:solidFill>
                  <a:schemeClr val="tx1"/>
                </a:solidFill>
                <a:latin typeface="Arial" charset="0"/>
              </a:defRPr>
            </a:lvl2pPr>
            <a:lvl3pPr marL="1143000" indent="-228600">
              <a:spcBef>
                <a:spcPct val="10000"/>
              </a:spcBef>
              <a:buClr>
                <a:schemeClr val="tx2"/>
              </a:buClr>
              <a:buChar char="–"/>
              <a:defRPr sz="1600">
                <a:solidFill>
                  <a:schemeClr val="tx1"/>
                </a:solidFill>
                <a:latin typeface="Arial" charset="0"/>
              </a:defRPr>
            </a:lvl3pPr>
            <a:lvl4pPr marL="1600200" indent="-228600">
              <a:spcBef>
                <a:spcPct val="10000"/>
              </a:spcBef>
              <a:buClr>
                <a:schemeClr val="tx2"/>
              </a:buClr>
              <a:buChar char="–"/>
              <a:defRPr sz="1400">
                <a:solidFill>
                  <a:schemeClr val="tx1"/>
                </a:solidFill>
                <a:latin typeface="Arial" charset="0"/>
              </a:defRPr>
            </a:lvl4pPr>
            <a:lvl5pPr marL="2057400" indent="-228600">
              <a:spcBef>
                <a:spcPct val="10000"/>
              </a:spcBef>
              <a:buClr>
                <a:schemeClr val="tx2"/>
              </a:buClr>
              <a:buChar char="–"/>
              <a:defRPr sz="1400">
                <a:solidFill>
                  <a:schemeClr val="tx1"/>
                </a:solidFill>
                <a:latin typeface="Arial" charset="0"/>
              </a:defRPr>
            </a:lvl5pPr>
            <a:lvl6pPr marL="2514600" indent="-228600" eaLnBrk="0" fontAlgn="base" hangingPunct="0">
              <a:spcBef>
                <a:spcPct val="10000"/>
              </a:spcBef>
              <a:spcAft>
                <a:spcPct val="0"/>
              </a:spcAft>
              <a:buClr>
                <a:schemeClr val="tx2"/>
              </a:buClr>
              <a:buChar char="–"/>
              <a:defRPr sz="1400">
                <a:solidFill>
                  <a:schemeClr val="tx1"/>
                </a:solidFill>
                <a:latin typeface="Arial" charset="0"/>
              </a:defRPr>
            </a:lvl6pPr>
            <a:lvl7pPr marL="2971800" indent="-228600" eaLnBrk="0" fontAlgn="base" hangingPunct="0">
              <a:spcBef>
                <a:spcPct val="10000"/>
              </a:spcBef>
              <a:spcAft>
                <a:spcPct val="0"/>
              </a:spcAft>
              <a:buClr>
                <a:schemeClr val="tx2"/>
              </a:buClr>
              <a:buChar char="–"/>
              <a:defRPr sz="1400">
                <a:solidFill>
                  <a:schemeClr val="tx1"/>
                </a:solidFill>
                <a:latin typeface="Arial" charset="0"/>
              </a:defRPr>
            </a:lvl7pPr>
            <a:lvl8pPr marL="3429000" indent="-228600" eaLnBrk="0" fontAlgn="base" hangingPunct="0">
              <a:spcBef>
                <a:spcPct val="10000"/>
              </a:spcBef>
              <a:spcAft>
                <a:spcPct val="0"/>
              </a:spcAft>
              <a:buClr>
                <a:schemeClr val="tx2"/>
              </a:buClr>
              <a:buChar char="–"/>
              <a:defRPr sz="1400">
                <a:solidFill>
                  <a:schemeClr val="tx1"/>
                </a:solidFill>
                <a:latin typeface="Arial" charset="0"/>
              </a:defRPr>
            </a:lvl8pPr>
            <a:lvl9pPr marL="3886200" indent="-228600" eaLnBrk="0" fontAlgn="base" hangingPunct="0">
              <a:spcBef>
                <a:spcPct val="10000"/>
              </a:spcBef>
              <a:spcAft>
                <a:spcPct val="0"/>
              </a:spcAft>
              <a:buClr>
                <a:schemeClr val="tx2"/>
              </a:buClr>
              <a:buChar char="–"/>
              <a:defRPr sz="1400">
                <a:solidFill>
                  <a:schemeClr val="tx1"/>
                </a:solidFill>
                <a:latin typeface="Arial" charset="0"/>
              </a:defRPr>
            </a:lvl9pPr>
          </a:lstStyle>
          <a:p>
            <a:pPr>
              <a:spcBef>
                <a:spcPct val="0"/>
              </a:spcBef>
              <a:buClrTx/>
              <a:buFontTx/>
              <a:buNone/>
            </a:pPr>
            <a:endParaRPr lang="en-US" altLang="en-US" sz="1800" dirty="0"/>
          </a:p>
        </p:txBody>
      </p:sp>
      <p:sp>
        <p:nvSpPr>
          <p:cNvPr id="2" name="Title 1">
            <a:extLst>
              <a:ext uri="{FF2B5EF4-FFF2-40B4-BE49-F238E27FC236}">
                <a16:creationId xmlns:a16="http://schemas.microsoft.com/office/drawing/2014/main" id="{212ABD1A-1BFA-D993-FBD9-04035C4087C6}"/>
              </a:ext>
            </a:extLst>
          </p:cNvPr>
          <p:cNvSpPr>
            <a:spLocks noGrp="1"/>
          </p:cNvSpPr>
          <p:nvPr>
            <p:ph type="title"/>
          </p:nvPr>
        </p:nvSpPr>
        <p:spPr/>
        <p:txBody>
          <a:bodyPr/>
          <a:lstStyle/>
          <a:p>
            <a:r>
              <a:rPr kumimoji="1" lang="en-US" altLang="en-US" sz="4000" b="1" cap="all" dirty="0"/>
              <a:t>2023</a:t>
            </a:r>
            <a:r>
              <a:rPr kumimoji="1" lang="en-US" altLang="en-US" sz="4000" b="1" cap="all" dirty="0">
                <a:solidFill>
                  <a:srgbClr val="FF0000"/>
                </a:solidFill>
              </a:rPr>
              <a:t> </a:t>
            </a:r>
            <a:r>
              <a:rPr kumimoji="1" lang="en-US" altLang="en-US" sz="4000" b="1" cap="all" dirty="0">
                <a:solidFill>
                  <a:srgbClr val="3E434A"/>
                </a:solidFill>
              </a:rPr>
              <a:t>aspects &amp; Impacts</a:t>
            </a:r>
            <a:br>
              <a:rPr kumimoji="1" lang="en-US" altLang="en-US" sz="4000" b="1" cap="all" dirty="0">
                <a:solidFill>
                  <a:srgbClr val="3E434A"/>
                </a:solidFill>
              </a:rPr>
            </a:br>
            <a:endParaRPr lang="en-US" dirty="0"/>
          </a:p>
        </p:txBody>
      </p:sp>
      <p:sp>
        <p:nvSpPr>
          <p:cNvPr id="14703" name="Date Placeholder 1"/>
          <p:cNvSpPr>
            <a:spLocks noGrp="1"/>
          </p:cNvSpPr>
          <p:nvPr>
            <p:ph type="dt" sz="half" idx="18"/>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trike="sngStrike" dirty="0">
                <a:solidFill>
                  <a:schemeClr val="bg2"/>
                </a:solidFill>
              </a:rPr>
              <a:t>5/15/2019 </a:t>
            </a:r>
            <a:r>
              <a:rPr lang="en-US" altLang="en-US" dirty="0">
                <a:solidFill>
                  <a:srgbClr val="FF0000"/>
                </a:solidFill>
              </a:rPr>
              <a:t>10/17/2023</a:t>
            </a:r>
            <a:endParaRPr lang="en-US" altLang="en-US" strike="sngStrike" dirty="0">
              <a:solidFill>
                <a:schemeClr val="bg2"/>
              </a:solidFill>
            </a:endParaRPr>
          </a:p>
        </p:txBody>
      </p:sp>
      <p:sp>
        <p:nvSpPr>
          <p:cNvPr id="14704" name="Footer Placeholder 3"/>
          <p:cNvSpPr>
            <a:spLocks noGrp="1"/>
          </p:cNvSpPr>
          <p:nvPr>
            <p:ph type="ftr" sz="quarter" idx="19"/>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solidFill>
                  <a:schemeClr val="bg2"/>
                </a:solidFill>
              </a:rPr>
              <a:t>ENVIRONMENTAL MANAGEMENT SYSTEM OVERVIEW TRAINING FOR SUPPLIERS</a:t>
            </a:r>
            <a:endParaRPr lang="en-US" altLang="en-US" dirty="0">
              <a:solidFill>
                <a:schemeClr val="bg2"/>
              </a:solidFill>
            </a:endParaRPr>
          </a:p>
        </p:txBody>
      </p:sp>
      <p:graphicFrame>
        <p:nvGraphicFramePr>
          <p:cNvPr id="5" name="Content Placeholder 4">
            <a:extLst>
              <a:ext uri="{FF2B5EF4-FFF2-40B4-BE49-F238E27FC236}">
                <a16:creationId xmlns:a16="http://schemas.microsoft.com/office/drawing/2014/main" id="{0CAAF774-0CDF-9D03-BE81-FE366ED46D72}"/>
              </a:ext>
            </a:extLst>
          </p:cNvPr>
          <p:cNvGraphicFramePr>
            <a:graphicFrameLocks noGrp="1"/>
          </p:cNvGraphicFramePr>
          <p:nvPr>
            <p:ph idx="1"/>
            <p:extLst>
              <p:ext uri="{D42A27DB-BD31-4B8C-83A1-F6EECF244321}">
                <p14:modId xmlns:p14="http://schemas.microsoft.com/office/powerpoint/2010/main" val="3358423687"/>
              </p:ext>
            </p:extLst>
          </p:nvPr>
        </p:nvGraphicFramePr>
        <p:xfrm>
          <a:off x="931492" y="1067369"/>
          <a:ext cx="10314774" cy="4837775"/>
        </p:xfrm>
        <a:graphic>
          <a:graphicData uri="http://schemas.openxmlformats.org/drawingml/2006/table">
            <a:tbl>
              <a:tblPr firstRow="1" bandRow="1">
                <a:tableStyleId>{5C22544A-7EE6-4342-B048-85BDC9FD1C3A}</a:tableStyleId>
              </a:tblPr>
              <a:tblGrid>
                <a:gridCol w="5157387">
                  <a:extLst>
                    <a:ext uri="{9D8B030D-6E8A-4147-A177-3AD203B41FA5}">
                      <a16:colId xmlns:a16="http://schemas.microsoft.com/office/drawing/2014/main" val="503220973"/>
                    </a:ext>
                  </a:extLst>
                </a:gridCol>
                <a:gridCol w="5157387">
                  <a:extLst>
                    <a:ext uri="{9D8B030D-6E8A-4147-A177-3AD203B41FA5}">
                      <a16:colId xmlns:a16="http://schemas.microsoft.com/office/drawing/2014/main" val="3451530370"/>
                    </a:ext>
                  </a:extLst>
                </a:gridCol>
              </a:tblGrid>
              <a:tr h="72205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u="sng" dirty="0">
                          <a:solidFill>
                            <a:schemeClr val="bg1"/>
                          </a:solidFill>
                          <a:latin typeface="Arial" panose="020B0604020202020204" pitchFamily="34" charset="0"/>
                          <a:cs typeface="Arial" panose="020B0604020202020204" pitchFamily="34" charset="0"/>
                        </a:rPr>
                        <a:t>Significant</a:t>
                      </a:r>
                      <a:r>
                        <a:rPr lang="en-US" sz="1600" b="1" u="sng" baseline="0" dirty="0">
                          <a:solidFill>
                            <a:schemeClr val="bg1"/>
                          </a:solidFill>
                          <a:latin typeface="Arial" panose="020B0604020202020204" pitchFamily="34" charset="0"/>
                          <a:cs typeface="Arial" panose="020B0604020202020204" pitchFamily="34" charset="0"/>
                        </a:rPr>
                        <a:t> Environmental Aspects</a:t>
                      </a:r>
                      <a:endParaRPr lang="en-US" sz="1600" b="1" u="sng" dirty="0">
                        <a:solidFill>
                          <a:schemeClr val="bg1"/>
                        </a:solidFill>
                        <a:latin typeface="Arial" panose="020B0604020202020204" pitchFamily="34" charset="0"/>
                        <a:cs typeface="Arial" panose="020B0604020202020204" pitchFamily="34" charset="0"/>
                      </a:endParaRPr>
                    </a:p>
                    <a:p>
                      <a:pPr algn="ctr"/>
                      <a:endParaRPr lang="en-US" sz="1600" u="sng" dirty="0">
                        <a:latin typeface="Arial" panose="020B0604020202020204" pitchFamily="34" charset="0"/>
                        <a:cs typeface="Arial" panose="020B0604020202020204" pitchFamily="34" charset="0"/>
                      </a:endParaRPr>
                    </a:p>
                  </a:txBody>
                  <a:tcPr/>
                </a:tc>
                <a:tc>
                  <a:txBody>
                    <a:bodyPr/>
                    <a:lstStyle/>
                    <a:p>
                      <a:pPr algn="ctr"/>
                      <a:r>
                        <a:rPr lang="en-US" sz="1600" u="sng" dirty="0">
                          <a:latin typeface="Arial" panose="020B0604020202020204" pitchFamily="34" charset="0"/>
                          <a:cs typeface="Arial" panose="020B0604020202020204" pitchFamily="34" charset="0"/>
                        </a:rPr>
                        <a:t>Actual</a:t>
                      </a:r>
                      <a:r>
                        <a:rPr lang="en-US" sz="1600" u="sng" baseline="0" dirty="0">
                          <a:latin typeface="Arial" panose="020B0604020202020204" pitchFamily="34" charset="0"/>
                          <a:cs typeface="Arial" panose="020B0604020202020204" pitchFamily="34" charset="0"/>
                        </a:rPr>
                        <a:t> or Potential Impacts</a:t>
                      </a:r>
                      <a:endParaRPr lang="en-US" sz="1600" u="sng"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21486751"/>
                  </a:ext>
                </a:extLst>
              </a:tr>
              <a:tr h="50543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strike="noStrike" dirty="0">
                          <a:solidFill>
                            <a:schemeClr val="tx1"/>
                          </a:solidFill>
                          <a:latin typeface="Arial" panose="020B0604020202020204" pitchFamily="34" charset="0"/>
                          <a:cs typeface="Arial" panose="020B0604020202020204" pitchFamily="34" charset="0"/>
                        </a:rPr>
                        <a:t>Fleet Vehicle Use</a:t>
                      </a:r>
                      <a:endParaRPr lang="en-US" sz="1600" strike="sngStrike" dirty="0">
                        <a:solidFill>
                          <a:schemeClr val="tx1"/>
                        </a:solidFill>
                        <a:latin typeface="Arial" panose="020B0604020202020204" pitchFamily="34" charset="0"/>
                        <a:cs typeface="Arial" panose="020B0604020202020204" pitchFamily="34" charset="0"/>
                      </a:endParaRPr>
                    </a:p>
                  </a:txBody>
                  <a:tcPr/>
                </a:tc>
                <a:tc>
                  <a:txBody>
                    <a:bodyPr/>
                    <a:lstStyle/>
                    <a:p>
                      <a:r>
                        <a:rPr lang="en-US" sz="1600" dirty="0">
                          <a:solidFill>
                            <a:schemeClr val="tx1"/>
                          </a:solidFill>
                          <a:latin typeface="Arial" panose="020B0604020202020204" pitchFamily="34" charset="0"/>
                          <a:cs typeface="Arial" panose="020B0604020202020204" pitchFamily="34" charset="0"/>
                        </a:rPr>
                        <a:t>Air pollution, resource consumption, oil spill</a:t>
                      </a:r>
                    </a:p>
                  </a:txBody>
                  <a:tcPr/>
                </a:tc>
                <a:extLst>
                  <a:ext uri="{0D108BD9-81ED-4DB2-BD59-A6C34878D82A}">
                    <a16:rowId xmlns:a16="http://schemas.microsoft.com/office/drawing/2014/main" val="1767363310"/>
                  </a:ext>
                </a:extLst>
              </a:tr>
              <a:tr h="7220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strike="noStrike" dirty="0">
                          <a:solidFill>
                            <a:schemeClr val="tx1"/>
                          </a:solidFill>
                          <a:latin typeface="Arial" panose="020B0604020202020204" pitchFamily="34" charset="0"/>
                          <a:cs typeface="Arial" panose="020B0604020202020204" pitchFamily="34" charset="0"/>
                        </a:rPr>
                        <a:t>Employee Commute</a:t>
                      </a:r>
                      <a:endParaRPr lang="en-US" sz="1600" strike="sngStrike"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Arial" panose="020B0604020202020204" pitchFamily="34" charset="0"/>
                          <a:cs typeface="Arial" panose="020B0604020202020204" pitchFamily="34" charset="0"/>
                        </a:rPr>
                        <a:t>Air pollution, resource consumption, oil spill</a:t>
                      </a:r>
                    </a:p>
                    <a:p>
                      <a:endParaRPr lang="en-US"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65432305"/>
                  </a:ext>
                </a:extLst>
              </a:tr>
              <a:tr h="50543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strike="noStrike" dirty="0">
                          <a:solidFill>
                            <a:schemeClr val="tx1"/>
                          </a:solidFill>
                          <a:latin typeface="Arial" panose="020B0604020202020204" pitchFamily="34" charset="0"/>
                          <a:cs typeface="Arial" panose="020B0604020202020204" pitchFamily="34" charset="0"/>
                        </a:rPr>
                        <a:t>Business Travel, Rentals</a:t>
                      </a:r>
                      <a:endParaRPr lang="en-US" sz="1600" strike="sngStrike" dirty="0">
                        <a:solidFill>
                          <a:schemeClr val="tx1"/>
                        </a:solidFill>
                        <a:latin typeface="Arial" panose="020B0604020202020204" pitchFamily="34" charset="0"/>
                        <a:cs typeface="Arial" panose="020B0604020202020204" pitchFamily="34" charset="0"/>
                      </a:endParaRPr>
                    </a:p>
                  </a:txBody>
                  <a:tcPr/>
                </a:tc>
                <a:tc>
                  <a:txBody>
                    <a:bodyPr/>
                    <a:lstStyle/>
                    <a:p>
                      <a:r>
                        <a:rPr lang="en-US" sz="1600" dirty="0">
                          <a:solidFill>
                            <a:schemeClr val="tx1"/>
                          </a:solidFill>
                          <a:latin typeface="Arial" panose="020B0604020202020204" pitchFamily="34" charset="0"/>
                          <a:cs typeface="Arial" panose="020B0604020202020204" pitchFamily="34" charset="0"/>
                        </a:rPr>
                        <a:t>Air pollution, resource consumption</a:t>
                      </a:r>
                    </a:p>
                  </a:txBody>
                  <a:tcPr/>
                </a:tc>
                <a:extLst>
                  <a:ext uri="{0D108BD9-81ED-4DB2-BD59-A6C34878D82A}">
                    <a16:rowId xmlns:a16="http://schemas.microsoft.com/office/drawing/2014/main" val="2082655818"/>
                  </a:ext>
                </a:extLst>
              </a:tr>
              <a:tr h="7220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strike="noStrike" dirty="0">
                          <a:solidFill>
                            <a:schemeClr val="tx1"/>
                          </a:solidFill>
                          <a:latin typeface="Arial" panose="020B0604020202020204" pitchFamily="34" charset="0"/>
                          <a:cs typeface="Arial" panose="020B0604020202020204" pitchFamily="34" charset="0"/>
                        </a:rPr>
                        <a:t>Shipping &amp; Receiving</a:t>
                      </a:r>
                      <a:endParaRPr lang="en-US" sz="1600" strike="sngStrike" dirty="0">
                        <a:solidFill>
                          <a:schemeClr val="tx1"/>
                        </a:solidFill>
                        <a:latin typeface="Arial" panose="020B0604020202020204" pitchFamily="34" charset="0"/>
                        <a:cs typeface="Arial" panose="020B0604020202020204" pitchFamily="34" charset="0"/>
                      </a:endParaRPr>
                    </a:p>
                  </a:txBody>
                  <a:tcPr/>
                </a:tc>
                <a:tc>
                  <a:txBody>
                    <a:bodyPr/>
                    <a:lstStyle/>
                    <a:p>
                      <a:r>
                        <a:rPr lang="en-US" sz="1600" strike="noStrike" dirty="0">
                          <a:solidFill>
                            <a:schemeClr val="tx1"/>
                          </a:solidFill>
                          <a:latin typeface="Arial" panose="020B0604020202020204" pitchFamily="34" charset="0"/>
                          <a:cs typeface="Arial" panose="020B0604020202020204" pitchFamily="34" charset="0"/>
                        </a:rPr>
                        <a:t>Air pollution, resource consumption, </a:t>
                      </a:r>
                      <a:r>
                        <a:rPr lang="en-US" sz="1600" strike="noStrike" dirty="0" err="1">
                          <a:solidFill>
                            <a:schemeClr val="tx1"/>
                          </a:solidFill>
                          <a:latin typeface="Arial" panose="020B0604020202020204" pitchFamily="34" charset="0"/>
                          <a:cs typeface="Arial" panose="020B0604020202020204" pitchFamily="34" charset="0"/>
                        </a:rPr>
                        <a:t>SmartFoam</a:t>
                      </a:r>
                      <a:r>
                        <a:rPr lang="en-US" sz="1600" strike="noStrike" dirty="0">
                          <a:solidFill>
                            <a:schemeClr val="tx1"/>
                          </a:solidFill>
                          <a:latin typeface="Arial" panose="020B0604020202020204" pitchFamily="34" charset="0"/>
                          <a:cs typeface="Arial" panose="020B0604020202020204" pitchFamily="34" charset="0"/>
                        </a:rPr>
                        <a:t> spill, oil spill</a:t>
                      </a:r>
                      <a:endParaRPr lang="en-US" sz="1600" strike="sngStrike"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09601943"/>
                  </a:ext>
                </a:extLst>
              </a:tr>
              <a:tr h="722056">
                <a:tc>
                  <a:txBody>
                    <a:bodyPr/>
                    <a:lstStyle/>
                    <a:p>
                      <a:r>
                        <a:rPr lang="en-US" sz="1600" strike="noStrike" dirty="0">
                          <a:solidFill>
                            <a:schemeClr val="tx1"/>
                          </a:solidFill>
                          <a:latin typeface="Arial" panose="020B0604020202020204" pitchFamily="34" charset="0"/>
                          <a:cs typeface="Arial" panose="020B0604020202020204" pitchFamily="34" charset="0"/>
                        </a:rPr>
                        <a:t>Utility Heating &amp; Cooling Systems, Water Consumption</a:t>
                      </a:r>
                      <a:endParaRPr lang="en-US" sz="1600" strike="sngStrike" dirty="0">
                        <a:solidFill>
                          <a:schemeClr val="tx1"/>
                        </a:solidFill>
                        <a:latin typeface="Arial" panose="020B0604020202020204" pitchFamily="34" charset="0"/>
                        <a:cs typeface="Arial" panose="020B0604020202020204" pitchFamily="34" charset="0"/>
                      </a:endParaRPr>
                    </a:p>
                  </a:txBody>
                  <a:tcPr/>
                </a:tc>
                <a:tc>
                  <a:txBody>
                    <a:bodyPr/>
                    <a:lstStyle/>
                    <a:p>
                      <a:r>
                        <a:rPr lang="en-US" sz="1600" strike="noStrike" dirty="0">
                          <a:solidFill>
                            <a:schemeClr val="tx1"/>
                          </a:solidFill>
                          <a:latin typeface="Arial" panose="020B0604020202020204" pitchFamily="34" charset="0"/>
                          <a:cs typeface="Arial" panose="020B0604020202020204" pitchFamily="34" charset="0"/>
                        </a:rPr>
                        <a:t>Air pollution, water pollution, resource consumption, loss of utility </a:t>
                      </a:r>
                      <a:endParaRPr lang="en-US" sz="1600" strike="sngStrike"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79214039"/>
                  </a:ext>
                </a:extLst>
              </a:tr>
              <a:tr h="93867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strike="noStrike" dirty="0">
                          <a:solidFill>
                            <a:schemeClr val="tx1"/>
                          </a:solidFill>
                          <a:latin typeface="Arial" panose="020B0604020202020204" pitchFamily="34" charset="0"/>
                          <a:cs typeface="Arial" panose="020B0604020202020204" pitchFamily="34" charset="0"/>
                        </a:rPr>
                        <a:t>Facilities Maintenance</a:t>
                      </a:r>
                      <a:endParaRPr lang="en-US" sz="1600" strike="sngStrike" dirty="0">
                        <a:solidFill>
                          <a:schemeClr val="tx1"/>
                        </a:solidFill>
                        <a:latin typeface="Arial" panose="020B0604020202020204" pitchFamily="34" charset="0"/>
                        <a:cs typeface="Arial" panose="020B0604020202020204" pitchFamily="34" charset="0"/>
                      </a:endParaRPr>
                    </a:p>
                  </a:txBody>
                  <a:tcPr/>
                </a:tc>
                <a:tc>
                  <a:txBody>
                    <a:bodyPr/>
                    <a:lstStyle/>
                    <a:p>
                      <a:r>
                        <a:rPr lang="en-US" sz="1600" dirty="0">
                          <a:solidFill>
                            <a:schemeClr val="tx1"/>
                          </a:solidFill>
                          <a:latin typeface="Arial" panose="020B0604020202020204" pitchFamily="34" charset="0"/>
                          <a:cs typeface="Arial" panose="020B0604020202020204" pitchFamily="34" charset="0"/>
                        </a:rPr>
                        <a:t>Air,</a:t>
                      </a:r>
                      <a:r>
                        <a:rPr lang="en-US" sz="1600" baseline="0" dirty="0">
                          <a:solidFill>
                            <a:schemeClr val="tx1"/>
                          </a:solidFill>
                          <a:latin typeface="Arial" panose="020B0604020202020204" pitchFamily="34" charset="0"/>
                          <a:cs typeface="Arial" panose="020B0604020202020204" pitchFamily="34" charset="0"/>
                        </a:rPr>
                        <a:t> water or land pollution</a:t>
                      </a:r>
                    </a:p>
                    <a:p>
                      <a:r>
                        <a:rPr lang="en-US" sz="1600" baseline="0" dirty="0">
                          <a:solidFill>
                            <a:schemeClr val="tx1"/>
                          </a:solidFill>
                          <a:latin typeface="Arial" panose="020B0604020202020204" pitchFamily="34" charset="0"/>
                          <a:cs typeface="Arial" panose="020B0604020202020204" pitchFamily="34" charset="0"/>
                        </a:rPr>
                        <a:t>Regulatory fine, asbestos contamination, chemical exposure permit excursions</a:t>
                      </a:r>
                      <a:endParaRPr lang="en-US"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05642631"/>
                  </a:ext>
                </a:extLst>
              </a:tr>
            </a:tbl>
          </a:graphicData>
        </a:graphic>
      </p:graphicFrame>
    </p:spTree>
    <p:extLst>
      <p:ext uri="{BB962C8B-B14F-4D97-AF65-F5344CB8AC3E}">
        <p14:creationId xmlns:p14="http://schemas.microsoft.com/office/powerpoint/2010/main" val="389363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1011238" y="-692150"/>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lr>
                <a:schemeClr val="tx2"/>
              </a:buClr>
              <a:buFont typeface="Wingdings" pitchFamily="2" charset="2"/>
              <a:buChar char="§"/>
              <a:defRPr sz="2000">
                <a:solidFill>
                  <a:schemeClr val="tx1"/>
                </a:solidFill>
                <a:latin typeface="Arial" charset="0"/>
              </a:defRPr>
            </a:lvl1pPr>
            <a:lvl2pPr marL="742950" indent="-285750">
              <a:spcBef>
                <a:spcPct val="10000"/>
              </a:spcBef>
              <a:buClr>
                <a:schemeClr val="tx2"/>
              </a:buClr>
              <a:buChar char="–"/>
              <a:defRPr>
                <a:solidFill>
                  <a:schemeClr val="tx1"/>
                </a:solidFill>
                <a:latin typeface="Arial" charset="0"/>
              </a:defRPr>
            </a:lvl2pPr>
            <a:lvl3pPr marL="1143000" indent="-228600">
              <a:spcBef>
                <a:spcPct val="10000"/>
              </a:spcBef>
              <a:buClr>
                <a:schemeClr val="tx2"/>
              </a:buClr>
              <a:buChar char="–"/>
              <a:defRPr sz="1600">
                <a:solidFill>
                  <a:schemeClr val="tx1"/>
                </a:solidFill>
                <a:latin typeface="Arial" charset="0"/>
              </a:defRPr>
            </a:lvl3pPr>
            <a:lvl4pPr marL="1600200" indent="-228600">
              <a:spcBef>
                <a:spcPct val="10000"/>
              </a:spcBef>
              <a:buClr>
                <a:schemeClr val="tx2"/>
              </a:buClr>
              <a:buChar char="–"/>
              <a:defRPr sz="1400">
                <a:solidFill>
                  <a:schemeClr val="tx1"/>
                </a:solidFill>
                <a:latin typeface="Arial" charset="0"/>
              </a:defRPr>
            </a:lvl4pPr>
            <a:lvl5pPr marL="2057400" indent="-228600">
              <a:spcBef>
                <a:spcPct val="10000"/>
              </a:spcBef>
              <a:buClr>
                <a:schemeClr val="tx2"/>
              </a:buClr>
              <a:buChar char="–"/>
              <a:defRPr sz="1400">
                <a:solidFill>
                  <a:schemeClr val="tx1"/>
                </a:solidFill>
                <a:latin typeface="Arial" charset="0"/>
              </a:defRPr>
            </a:lvl5pPr>
            <a:lvl6pPr marL="2514600" indent="-228600" eaLnBrk="0" fontAlgn="base" hangingPunct="0">
              <a:spcBef>
                <a:spcPct val="10000"/>
              </a:spcBef>
              <a:spcAft>
                <a:spcPct val="0"/>
              </a:spcAft>
              <a:buClr>
                <a:schemeClr val="tx2"/>
              </a:buClr>
              <a:buChar char="–"/>
              <a:defRPr sz="1400">
                <a:solidFill>
                  <a:schemeClr val="tx1"/>
                </a:solidFill>
                <a:latin typeface="Arial" charset="0"/>
              </a:defRPr>
            </a:lvl6pPr>
            <a:lvl7pPr marL="2971800" indent="-228600" eaLnBrk="0" fontAlgn="base" hangingPunct="0">
              <a:spcBef>
                <a:spcPct val="10000"/>
              </a:spcBef>
              <a:spcAft>
                <a:spcPct val="0"/>
              </a:spcAft>
              <a:buClr>
                <a:schemeClr val="tx2"/>
              </a:buClr>
              <a:buChar char="–"/>
              <a:defRPr sz="1400">
                <a:solidFill>
                  <a:schemeClr val="tx1"/>
                </a:solidFill>
                <a:latin typeface="Arial" charset="0"/>
              </a:defRPr>
            </a:lvl7pPr>
            <a:lvl8pPr marL="3429000" indent="-228600" eaLnBrk="0" fontAlgn="base" hangingPunct="0">
              <a:spcBef>
                <a:spcPct val="10000"/>
              </a:spcBef>
              <a:spcAft>
                <a:spcPct val="0"/>
              </a:spcAft>
              <a:buClr>
                <a:schemeClr val="tx2"/>
              </a:buClr>
              <a:buChar char="–"/>
              <a:defRPr sz="1400">
                <a:solidFill>
                  <a:schemeClr val="tx1"/>
                </a:solidFill>
                <a:latin typeface="Arial" charset="0"/>
              </a:defRPr>
            </a:lvl8pPr>
            <a:lvl9pPr marL="3886200" indent="-228600" eaLnBrk="0" fontAlgn="base" hangingPunct="0">
              <a:spcBef>
                <a:spcPct val="10000"/>
              </a:spcBef>
              <a:spcAft>
                <a:spcPct val="0"/>
              </a:spcAft>
              <a:buClr>
                <a:schemeClr val="tx2"/>
              </a:buClr>
              <a:buChar char="–"/>
              <a:defRPr sz="1400">
                <a:solidFill>
                  <a:schemeClr val="tx1"/>
                </a:solidFill>
                <a:latin typeface="Arial" charset="0"/>
              </a:defRPr>
            </a:lvl9pPr>
          </a:lstStyle>
          <a:p>
            <a:pPr>
              <a:spcBef>
                <a:spcPct val="0"/>
              </a:spcBef>
              <a:buClrTx/>
              <a:buFontTx/>
              <a:buNone/>
            </a:pPr>
            <a:endParaRPr lang="en-US" altLang="en-US" sz="1800" dirty="0"/>
          </a:p>
        </p:txBody>
      </p:sp>
      <p:sp>
        <p:nvSpPr>
          <p:cNvPr id="14340" name="Rectangle 1792"/>
          <p:cNvSpPr>
            <a:spLocks noChangeArrowheads="1"/>
          </p:cNvSpPr>
          <p:nvPr/>
        </p:nvSpPr>
        <p:spPr bwMode="auto">
          <a:xfrm>
            <a:off x="-1177925" y="280989"/>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lr>
                <a:schemeClr val="tx2"/>
              </a:buClr>
              <a:buFont typeface="Wingdings" pitchFamily="2" charset="2"/>
              <a:buChar char="§"/>
              <a:defRPr sz="2000">
                <a:solidFill>
                  <a:schemeClr val="tx1"/>
                </a:solidFill>
                <a:latin typeface="Arial" charset="0"/>
              </a:defRPr>
            </a:lvl1pPr>
            <a:lvl2pPr marL="742950" indent="-285750">
              <a:spcBef>
                <a:spcPct val="10000"/>
              </a:spcBef>
              <a:buClr>
                <a:schemeClr val="tx2"/>
              </a:buClr>
              <a:buChar char="–"/>
              <a:defRPr>
                <a:solidFill>
                  <a:schemeClr val="tx1"/>
                </a:solidFill>
                <a:latin typeface="Arial" charset="0"/>
              </a:defRPr>
            </a:lvl2pPr>
            <a:lvl3pPr marL="1143000" indent="-228600">
              <a:spcBef>
                <a:spcPct val="10000"/>
              </a:spcBef>
              <a:buClr>
                <a:schemeClr val="tx2"/>
              </a:buClr>
              <a:buChar char="–"/>
              <a:defRPr sz="1600">
                <a:solidFill>
                  <a:schemeClr val="tx1"/>
                </a:solidFill>
                <a:latin typeface="Arial" charset="0"/>
              </a:defRPr>
            </a:lvl3pPr>
            <a:lvl4pPr marL="1600200" indent="-228600">
              <a:spcBef>
                <a:spcPct val="10000"/>
              </a:spcBef>
              <a:buClr>
                <a:schemeClr val="tx2"/>
              </a:buClr>
              <a:buChar char="–"/>
              <a:defRPr sz="1400">
                <a:solidFill>
                  <a:schemeClr val="tx1"/>
                </a:solidFill>
                <a:latin typeface="Arial" charset="0"/>
              </a:defRPr>
            </a:lvl4pPr>
            <a:lvl5pPr marL="2057400" indent="-228600">
              <a:spcBef>
                <a:spcPct val="10000"/>
              </a:spcBef>
              <a:buClr>
                <a:schemeClr val="tx2"/>
              </a:buClr>
              <a:buChar char="–"/>
              <a:defRPr sz="1400">
                <a:solidFill>
                  <a:schemeClr val="tx1"/>
                </a:solidFill>
                <a:latin typeface="Arial" charset="0"/>
              </a:defRPr>
            </a:lvl5pPr>
            <a:lvl6pPr marL="2514600" indent="-228600" eaLnBrk="0" fontAlgn="base" hangingPunct="0">
              <a:spcBef>
                <a:spcPct val="10000"/>
              </a:spcBef>
              <a:spcAft>
                <a:spcPct val="0"/>
              </a:spcAft>
              <a:buClr>
                <a:schemeClr val="tx2"/>
              </a:buClr>
              <a:buChar char="–"/>
              <a:defRPr sz="1400">
                <a:solidFill>
                  <a:schemeClr val="tx1"/>
                </a:solidFill>
                <a:latin typeface="Arial" charset="0"/>
              </a:defRPr>
            </a:lvl6pPr>
            <a:lvl7pPr marL="2971800" indent="-228600" eaLnBrk="0" fontAlgn="base" hangingPunct="0">
              <a:spcBef>
                <a:spcPct val="10000"/>
              </a:spcBef>
              <a:spcAft>
                <a:spcPct val="0"/>
              </a:spcAft>
              <a:buClr>
                <a:schemeClr val="tx2"/>
              </a:buClr>
              <a:buChar char="–"/>
              <a:defRPr sz="1400">
                <a:solidFill>
                  <a:schemeClr val="tx1"/>
                </a:solidFill>
                <a:latin typeface="Arial" charset="0"/>
              </a:defRPr>
            </a:lvl7pPr>
            <a:lvl8pPr marL="3429000" indent="-228600" eaLnBrk="0" fontAlgn="base" hangingPunct="0">
              <a:spcBef>
                <a:spcPct val="10000"/>
              </a:spcBef>
              <a:spcAft>
                <a:spcPct val="0"/>
              </a:spcAft>
              <a:buClr>
                <a:schemeClr val="tx2"/>
              </a:buClr>
              <a:buChar char="–"/>
              <a:defRPr sz="1400">
                <a:solidFill>
                  <a:schemeClr val="tx1"/>
                </a:solidFill>
                <a:latin typeface="Arial" charset="0"/>
              </a:defRPr>
            </a:lvl8pPr>
            <a:lvl9pPr marL="3886200" indent="-228600" eaLnBrk="0" fontAlgn="base" hangingPunct="0">
              <a:spcBef>
                <a:spcPct val="10000"/>
              </a:spcBef>
              <a:spcAft>
                <a:spcPct val="0"/>
              </a:spcAft>
              <a:buClr>
                <a:schemeClr val="tx2"/>
              </a:buClr>
              <a:buChar char="–"/>
              <a:defRPr sz="1400">
                <a:solidFill>
                  <a:schemeClr val="tx1"/>
                </a:solidFill>
                <a:latin typeface="Arial" charset="0"/>
              </a:defRPr>
            </a:lvl9pPr>
          </a:lstStyle>
          <a:p>
            <a:pPr>
              <a:spcBef>
                <a:spcPct val="0"/>
              </a:spcBef>
              <a:buClrTx/>
              <a:buFontTx/>
              <a:buNone/>
            </a:pPr>
            <a:endParaRPr lang="en-US" altLang="en-US" sz="1800" dirty="0"/>
          </a:p>
        </p:txBody>
      </p:sp>
      <p:sp>
        <p:nvSpPr>
          <p:cNvPr id="2" name="Title 1">
            <a:extLst>
              <a:ext uri="{FF2B5EF4-FFF2-40B4-BE49-F238E27FC236}">
                <a16:creationId xmlns:a16="http://schemas.microsoft.com/office/drawing/2014/main" id="{A45D84FD-B9A6-FC33-0CE4-F416ABADBE1A}"/>
              </a:ext>
            </a:extLst>
          </p:cNvPr>
          <p:cNvSpPr>
            <a:spLocks noGrp="1"/>
          </p:cNvSpPr>
          <p:nvPr>
            <p:ph type="title"/>
          </p:nvPr>
        </p:nvSpPr>
        <p:spPr/>
        <p:txBody>
          <a:bodyPr/>
          <a:lstStyle/>
          <a:p>
            <a:r>
              <a:rPr lang="en-US" sz="4000" b="1" cap="all" dirty="0">
                <a:solidFill>
                  <a:srgbClr val="3E434A"/>
                </a:solidFill>
              </a:rPr>
              <a:t>SUPPLIERS Contribution to the effectiveness of the EMS</a:t>
            </a:r>
            <a:br>
              <a:rPr lang="en-US" sz="4000" b="1" cap="all" dirty="0">
                <a:solidFill>
                  <a:srgbClr val="3E434A"/>
                </a:solidFill>
              </a:rPr>
            </a:br>
            <a:endParaRPr lang="en-US" dirty="0"/>
          </a:p>
        </p:txBody>
      </p:sp>
      <p:sp>
        <p:nvSpPr>
          <p:cNvPr id="14703" name="Date Placeholder 1"/>
          <p:cNvSpPr>
            <a:spLocks noGrp="1"/>
          </p:cNvSpPr>
          <p:nvPr>
            <p:ph type="dt" sz="half" idx="18"/>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trike="sngStrike" dirty="0">
                <a:solidFill>
                  <a:schemeClr val="bg2"/>
                </a:solidFill>
              </a:rPr>
              <a:t>5/15/2019 </a:t>
            </a:r>
            <a:r>
              <a:rPr lang="en-US" altLang="en-US" dirty="0">
                <a:solidFill>
                  <a:srgbClr val="FF0000"/>
                </a:solidFill>
              </a:rPr>
              <a:t>10/17/2023</a:t>
            </a:r>
            <a:endParaRPr lang="en-US" altLang="en-US" strike="sngStrike" dirty="0">
              <a:solidFill>
                <a:schemeClr val="bg2"/>
              </a:solidFill>
            </a:endParaRPr>
          </a:p>
        </p:txBody>
      </p:sp>
      <p:sp>
        <p:nvSpPr>
          <p:cNvPr id="14704" name="Footer Placeholder 3"/>
          <p:cNvSpPr>
            <a:spLocks noGrp="1"/>
          </p:cNvSpPr>
          <p:nvPr>
            <p:ph type="ftr" sz="quarter" idx="19"/>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solidFill>
                  <a:schemeClr val="bg2"/>
                </a:solidFill>
              </a:rPr>
              <a:t>ENVIRONMENTAL MANAGEMENT SYSTEM OVERVIEW TRAINING FOR SUPPLIERS</a:t>
            </a:r>
            <a:endParaRPr lang="en-US" altLang="en-US" dirty="0">
              <a:solidFill>
                <a:schemeClr val="bg2"/>
              </a:solidFill>
            </a:endParaRPr>
          </a:p>
        </p:txBody>
      </p:sp>
      <p:graphicFrame>
        <p:nvGraphicFramePr>
          <p:cNvPr id="6" name="Content Placeholder 5">
            <a:extLst>
              <a:ext uri="{FF2B5EF4-FFF2-40B4-BE49-F238E27FC236}">
                <a16:creationId xmlns:a16="http://schemas.microsoft.com/office/drawing/2014/main" id="{CD08EE11-B547-945B-8AC5-F61611CE891B}"/>
              </a:ext>
            </a:extLst>
          </p:cNvPr>
          <p:cNvGraphicFramePr>
            <a:graphicFrameLocks noGrp="1"/>
          </p:cNvGraphicFramePr>
          <p:nvPr>
            <p:ph idx="1"/>
            <p:extLst>
              <p:ext uri="{D42A27DB-BD31-4B8C-83A1-F6EECF244321}">
                <p14:modId xmlns:p14="http://schemas.microsoft.com/office/powerpoint/2010/main" val="3764840537"/>
              </p:ext>
            </p:extLst>
          </p:nvPr>
        </p:nvGraphicFramePr>
        <p:xfrm>
          <a:off x="1656297" y="1584800"/>
          <a:ext cx="8877819" cy="4542534"/>
        </p:xfrm>
        <a:graphic>
          <a:graphicData uri="http://schemas.openxmlformats.org/drawingml/2006/table">
            <a:tbl>
              <a:tblPr firstRow="1" bandRow="1">
                <a:tableStyleId>{5C22544A-7EE6-4342-B048-85BDC9FD1C3A}</a:tableStyleId>
              </a:tblPr>
              <a:tblGrid>
                <a:gridCol w="8877819">
                  <a:extLst>
                    <a:ext uri="{9D8B030D-6E8A-4147-A177-3AD203B41FA5}">
                      <a16:colId xmlns:a16="http://schemas.microsoft.com/office/drawing/2014/main" val="2817576669"/>
                    </a:ext>
                  </a:extLst>
                </a:gridCol>
              </a:tblGrid>
              <a:tr h="757089">
                <a:tc>
                  <a:txBody>
                    <a:bodyPr/>
                    <a:lstStyle/>
                    <a:p>
                      <a:pPr algn="ctr"/>
                      <a:r>
                        <a:rPr lang="en-US" sz="1800" u="sng" dirty="0">
                          <a:latin typeface="Arial" panose="020B0604020202020204" pitchFamily="34" charset="0"/>
                          <a:cs typeface="Arial" panose="020B0604020202020204" pitchFamily="34" charset="0"/>
                        </a:rPr>
                        <a:t>CONTRIBUTIONS</a:t>
                      </a:r>
                    </a:p>
                    <a:p>
                      <a:pPr algn="ct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52941848"/>
                  </a:ext>
                </a:extLst>
              </a:tr>
              <a:tr h="75708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rgbClr val="3E434A"/>
                          </a:solidFill>
                          <a:latin typeface="Arial" panose="020B0604020202020204" pitchFamily="34" charset="0"/>
                          <a:cs typeface="Arial" panose="020B0604020202020204" pitchFamily="34" charset="0"/>
                        </a:rPr>
                        <a:t>Prevent accidents and exposures</a:t>
                      </a:r>
                    </a:p>
                    <a:p>
                      <a:r>
                        <a:rPr lang="en-US" sz="1800" dirty="0">
                          <a:solidFill>
                            <a:srgbClr val="3E434A"/>
                          </a:solidFill>
                          <a:latin typeface="Arial" panose="020B0604020202020204" pitchFamily="34" charset="0"/>
                          <a:cs typeface="Arial" panose="020B0604020202020204" pitchFamily="34" charset="0"/>
                        </a:rPr>
                        <a:t>     </a:t>
                      </a:r>
                      <a:r>
                        <a:rPr lang="en-US" sz="1800" dirty="0">
                          <a:solidFill>
                            <a:srgbClr val="00B050"/>
                          </a:solidFill>
                          <a:latin typeface="Arial" panose="020B0604020202020204" pitchFamily="34" charset="0"/>
                          <a:cs typeface="Arial" panose="020B0604020202020204" pitchFamily="34" charset="0"/>
                        </a:rPr>
                        <a:t>(ensure</a:t>
                      </a:r>
                      <a:r>
                        <a:rPr lang="en-US" sz="1800" baseline="0" dirty="0">
                          <a:solidFill>
                            <a:srgbClr val="00B050"/>
                          </a:solidFill>
                          <a:latin typeface="Arial" panose="020B0604020202020204" pitchFamily="34" charset="0"/>
                          <a:cs typeface="Arial" panose="020B0604020202020204" pitchFamily="34" charset="0"/>
                        </a:rPr>
                        <a:t> a healthy and safe workplace)</a:t>
                      </a:r>
                      <a:endParaRPr lang="en-US" sz="1800"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8701302"/>
                  </a:ext>
                </a:extLst>
              </a:tr>
              <a:tr h="75708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rgbClr val="3E434A"/>
                          </a:solidFill>
                          <a:latin typeface="Arial" panose="020B0604020202020204" pitchFamily="34" charset="0"/>
                          <a:cs typeface="Arial" panose="020B0604020202020204" pitchFamily="34" charset="0"/>
                        </a:rPr>
                        <a:t>Prevent or reduce pollution</a:t>
                      </a:r>
                    </a:p>
                    <a:p>
                      <a:r>
                        <a:rPr lang="en-US" sz="1800" dirty="0">
                          <a:solidFill>
                            <a:srgbClr val="3E434A"/>
                          </a:solidFill>
                          <a:latin typeface="Arial" panose="020B0604020202020204" pitchFamily="34" charset="0"/>
                          <a:cs typeface="Arial" panose="020B0604020202020204" pitchFamily="34" charset="0"/>
                        </a:rPr>
                        <a:t>     </a:t>
                      </a:r>
                      <a:r>
                        <a:rPr lang="en-US" sz="1800" dirty="0">
                          <a:solidFill>
                            <a:srgbClr val="00B050"/>
                          </a:solidFill>
                          <a:latin typeface="Arial" panose="020B0604020202020204" pitchFamily="34" charset="0"/>
                          <a:cs typeface="Arial" panose="020B0604020202020204" pitchFamily="34" charset="0"/>
                        </a:rPr>
                        <a:t>(help reduce the effects of climate change)</a:t>
                      </a:r>
                    </a:p>
                  </a:txBody>
                  <a:tcPr/>
                </a:tc>
                <a:extLst>
                  <a:ext uri="{0D108BD9-81ED-4DB2-BD59-A6C34878D82A}">
                    <a16:rowId xmlns:a16="http://schemas.microsoft.com/office/drawing/2014/main" val="866952003"/>
                  </a:ext>
                </a:extLst>
              </a:tr>
              <a:tr h="75708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rgbClr val="3E434A"/>
                          </a:solidFill>
                          <a:latin typeface="Arial" panose="020B0604020202020204" pitchFamily="34" charset="0"/>
                          <a:cs typeface="Arial" panose="020B0604020202020204" pitchFamily="34" charset="0"/>
                        </a:rPr>
                        <a:t>Reduce resource consumption</a:t>
                      </a:r>
                    </a:p>
                    <a:p>
                      <a:r>
                        <a:rPr lang="en-US" sz="1800" dirty="0">
                          <a:solidFill>
                            <a:srgbClr val="3E434A"/>
                          </a:solidFill>
                          <a:latin typeface="Arial" panose="020B0604020202020204" pitchFamily="34" charset="0"/>
                          <a:cs typeface="Arial" panose="020B0604020202020204" pitchFamily="34" charset="0"/>
                        </a:rPr>
                        <a:t>     </a:t>
                      </a:r>
                      <a:r>
                        <a:rPr lang="en-US" sz="1800" dirty="0">
                          <a:solidFill>
                            <a:srgbClr val="00B050"/>
                          </a:solidFill>
                          <a:latin typeface="Arial" panose="020B0604020202020204" pitchFamily="34" charset="0"/>
                          <a:cs typeface="Arial" panose="020B0604020202020204" pitchFamily="34" charset="0"/>
                        </a:rPr>
                        <a:t>(save water</a:t>
                      </a:r>
                      <a:r>
                        <a:rPr lang="en-US" sz="1800" baseline="0" dirty="0">
                          <a:solidFill>
                            <a:srgbClr val="00B050"/>
                          </a:solidFill>
                          <a:latin typeface="Arial" panose="020B0604020202020204" pitchFamily="34" charset="0"/>
                          <a:cs typeface="Arial" panose="020B0604020202020204" pitchFamily="34" charset="0"/>
                        </a:rPr>
                        <a:t> and preserve forests)</a:t>
                      </a:r>
                      <a:endParaRPr lang="en-US" sz="1800"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33862847"/>
                  </a:ext>
                </a:extLst>
              </a:tr>
              <a:tr h="75708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rgbClr val="3E434A"/>
                          </a:solidFill>
                          <a:latin typeface="Arial" panose="020B0604020202020204" pitchFamily="34" charset="0"/>
                          <a:cs typeface="Arial" panose="020B0604020202020204" pitchFamily="34" charset="0"/>
                        </a:rPr>
                        <a:t>Avoid compliance violations</a:t>
                      </a:r>
                    </a:p>
                    <a:p>
                      <a:r>
                        <a:rPr lang="en-US" sz="1800" dirty="0">
                          <a:solidFill>
                            <a:srgbClr val="3E434A"/>
                          </a:solidFill>
                          <a:latin typeface="Arial" panose="020B0604020202020204" pitchFamily="34" charset="0"/>
                          <a:cs typeface="Arial" panose="020B0604020202020204" pitchFamily="34" charset="0"/>
                        </a:rPr>
                        <a:t>     </a:t>
                      </a:r>
                      <a:r>
                        <a:rPr lang="en-US" sz="1800" dirty="0">
                          <a:solidFill>
                            <a:srgbClr val="00B050"/>
                          </a:solidFill>
                          <a:latin typeface="Arial" panose="020B0604020202020204" pitchFamily="34" charset="0"/>
                          <a:cs typeface="Arial" panose="020B0604020202020204" pitchFamily="34" charset="0"/>
                        </a:rPr>
                        <a:t>(help create a win-win partnership)</a:t>
                      </a:r>
                    </a:p>
                  </a:txBody>
                  <a:tcPr/>
                </a:tc>
                <a:extLst>
                  <a:ext uri="{0D108BD9-81ED-4DB2-BD59-A6C34878D82A}">
                    <a16:rowId xmlns:a16="http://schemas.microsoft.com/office/drawing/2014/main" val="494167155"/>
                  </a:ext>
                </a:extLst>
              </a:tr>
              <a:tr h="75708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rgbClr val="3E434A"/>
                          </a:solidFill>
                          <a:latin typeface="Arial" panose="020B0604020202020204" pitchFamily="34" charset="0"/>
                          <a:cs typeface="Arial" panose="020B0604020202020204" pitchFamily="34" charset="0"/>
                        </a:rPr>
                        <a:t>Increased environmental performance</a:t>
                      </a:r>
                    </a:p>
                    <a:p>
                      <a:r>
                        <a:rPr lang="en-US" sz="1800" dirty="0">
                          <a:solidFill>
                            <a:srgbClr val="3E434A"/>
                          </a:solidFill>
                          <a:latin typeface="Arial" panose="020B0604020202020204" pitchFamily="34" charset="0"/>
                          <a:cs typeface="Arial" panose="020B0604020202020204" pitchFamily="34" charset="0"/>
                        </a:rPr>
                        <a:t>     </a:t>
                      </a:r>
                      <a:r>
                        <a:rPr lang="en-US" sz="1800" dirty="0">
                          <a:solidFill>
                            <a:srgbClr val="00B050"/>
                          </a:solidFill>
                          <a:latin typeface="Arial" panose="020B0604020202020204" pitchFamily="34" charset="0"/>
                          <a:cs typeface="Arial" panose="020B0604020202020204" pitchFamily="34" charset="0"/>
                        </a:rPr>
                        <a:t>(help Tektronix be a</a:t>
                      </a:r>
                      <a:r>
                        <a:rPr lang="en-US" sz="1800" baseline="0" dirty="0">
                          <a:solidFill>
                            <a:srgbClr val="00B050"/>
                          </a:solidFill>
                          <a:latin typeface="Arial" panose="020B0604020202020204" pitchFamily="34" charset="0"/>
                          <a:cs typeface="Arial" panose="020B0604020202020204" pitchFamily="34" charset="0"/>
                        </a:rPr>
                        <a:t> valued community member)</a:t>
                      </a:r>
                      <a:endParaRPr lang="en-US" sz="1800" dirty="0">
                        <a:solidFill>
                          <a:srgbClr val="00B05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083538"/>
                  </a:ext>
                </a:extLst>
              </a:tr>
            </a:tbl>
          </a:graphicData>
        </a:graphic>
      </p:graphicFrame>
    </p:spTree>
    <p:extLst>
      <p:ext uri="{BB962C8B-B14F-4D97-AF65-F5344CB8AC3E}">
        <p14:creationId xmlns:p14="http://schemas.microsoft.com/office/powerpoint/2010/main" val="76567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ktronix 2022 - Title Slides">
  <a:themeElements>
    <a:clrScheme name="Tektronix Color 2022">
      <a:dk1>
        <a:sysClr val="windowText" lastClr="000000"/>
      </a:dk1>
      <a:lt1>
        <a:sysClr val="window" lastClr="FFFFFF"/>
      </a:lt1>
      <a:dk2>
        <a:srgbClr val="3E434A"/>
      </a:dk2>
      <a:lt2>
        <a:srgbClr val="F5F5F5"/>
      </a:lt2>
      <a:accent1>
        <a:srgbClr val="1CB5D8"/>
      </a:accent1>
      <a:accent2>
        <a:srgbClr val="73BF44"/>
      </a:accent2>
      <a:accent3>
        <a:srgbClr val="1B2935"/>
      </a:accent3>
      <a:accent4>
        <a:srgbClr val="182752"/>
      </a:accent4>
      <a:accent5>
        <a:srgbClr val="F05A22"/>
      </a:accent5>
      <a:accent6>
        <a:srgbClr val="006281"/>
      </a:accent6>
      <a:hlink>
        <a:srgbClr val="1CB5D8"/>
      </a:hlink>
      <a:folHlink>
        <a:srgbClr val="1CB5D8"/>
      </a:folHlink>
    </a:clrScheme>
    <a:fontScheme name="Custom 248">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rmAutofit/>
      </a:bodyPr>
      <a:lstStyle>
        <a:defPPr>
          <a:defRPr sz="2400" smtClean="0">
            <a:solidFill>
              <a:srgbClr val="3E434A"/>
            </a:solidFill>
          </a:defRPr>
        </a:defPPr>
      </a:lstStyle>
    </a:txDef>
  </a:objectDefaults>
  <a:extraClrSchemeLst/>
  <a:extLst>
    <a:ext uri="{05A4C25C-085E-4340-85A3-A5531E510DB2}">
      <thm15:themeFamily xmlns:thm15="http://schemas.microsoft.com/office/thememl/2012/main" name="2022-PPT-Template_Arial_021323" id="{8CAD11EC-775B-7E41-80EE-28A74B12D552}" vid="{D0B41CC5-DCF2-BB4E-93A0-403A6C21D4A3}"/>
    </a:ext>
  </a:extLst>
</a:theme>
</file>

<file path=ppt/theme/theme2.xml><?xml version="1.0" encoding="utf-8"?>
<a:theme xmlns:a="http://schemas.openxmlformats.org/drawingml/2006/main" name="Textronix 2022 - Content Slides">
  <a:themeElements>
    <a:clrScheme name="Tek">
      <a:dk1>
        <a:srgbClr val="000000"/>
      </a:dk1>
      <a:lt1>
        <a:srgbClr val="FFFFFF"/>
      </a:lt1>
      <a:dk2>
        <a:srgbClr val="1B2935"/>
      </a:dk2>
      <a:lt2>
        <a:srgbClr val="F5F5F5"/>
      </a:lt2>
      <a:accent1>
        <a:srgbClr val="1CB5D8"/>
      </a:accent1>
      <a:accent2>
        <a:srgbClr val="1B2935"/>
      </a:accent2>
      <a:accent3>
        <a:srgbClr val="73BF44"/>
      </a:accent3>
      <a:accent4>
        <a:srgbClr val="A5CE39"/>
      </a:accent4>
      <a:accent5>
        <a:srgbClr val="F05A22"/>
      </a:accent5>
      <a:accent6>
        <a:srgbClr val="006281"/>
      </a:accent6>
      <a:hlink>
        <a:srgbClr val="1CB5D8"/>
      </a:hlink>
      <a:folHlink>
        <a:srgbClr val="1CB5D8"/>
      </a:folHlink>
    </a:clrScheme>
    <a:fontScheme name="Custom 249">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2400" dirty="0" err="1" smtClean="0">
            <a:solidFill>
              <a:schemeClr val="accent3"/>
            </a:solidFill>
          </a:defRPr>
        </a:defPPr>
      </a:lstStyle>
    </a:txDef>
  </a:objectDefaults>
  <a:extraClrSchemeLst/>
  <a:extLst>
    <a:ext uri="{05A4C25C-085E-4340-85A3-A5531E510DB2}">
      <thm15:themeFamily xmlns:thm15="http://schemas.microsoft.com/office/thememl/2012/main" name="2022-PPT-Template_Arial_021323" id="{8CAD11EC-775B-7E41-80EE-28A74B12D552}" vid="{EBA0EFBC-DE9F-F044-A6BD-6BDA6F67CB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040CC3A5E6DF46897AAC9D6BC1C44F" ma:contentTypeVersion="15" ma:contentTypeDescription="Create a new document." ma:contentTypeScope="" ma:versionID="d72dc8dc86f9e437830c56622aba819e">
  <xsd:schema xmlns:xsd="http://www.w3.org/2001/XMLSchema" xmlns:xs="http://www.w3.org/2001/XMLSchema" xmlns:p="http://schemas.microsoft.com/office/2006/metadata/properties" xmlns:ns2="a14f0f8b-2709-4181-a96e-cd8c0e56a78b" xmlns:ns3="25b5bb88-30fb-43d5-a64b-c48d77ead95d" targetNamespace="http://schemas.microsoft.com/office/2006/metadata/properties" ma:root="true" ma:fieldsID="7649cded5106ca463777b9278e6f2e5d" ns2:_="" ns3:_="">
    <xsd:import namespace="a14f0f8b-2709-4181-a96e-cd8c0e56a78b"/>
    <xsd:import namespace="25b5bb88-30fb-43d5-a64b-c48d77ead9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4f0f8b-2709-4181-a96e-cd8c0e56a7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da1511d-2345-4ee6-88e1-d3859e8dbcb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b5bb88-30fb-43d5-a64b-c48d77ead95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dd3810e-f827-4749-a968-642737927b8b}" ma:internalName="TaxCatchAll" ma:showField="CatchAllData" ma:web="25b5bb88-30fb-43d5-a64b-c48d77ead9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14f0f8b-2709-4181-a96e-cd8c0e56a78b">
      <Terms xmlns="http://schemas.microsoft.com/office/infopath/2007/PartnerControls"/>
    </lcf76f155ced4ddcb4097134ff3c332f>
    <TaxCatchAll xmlns="25b5bb88-30fb-43d5-a64b-c48d77ead95d" xsi:nil="true"/>
    <SharedWithUsers xmlns="25b5bb88-30fb-43d5-a64b-c48d77ead95d">
      <UserInfo>
        <DisplayName>Ubelhor, Ammy</DisplayName>
        <AccountId>13</AccountId>
        <AccountType/>
      </UserInfo>
    </SharedWithUsers>
  </documentManagement>
</p:properties>
</file>

<file path=customXml/itemProps1.xml><?xml version="1.0" encoding="utf-8"?>
<ds:datastoreItem xmlns:ds="http://schemas.openxmlformats.org/officeDocument/2006/customXml" ds:itemID="{9CA0E045-59E0-4D91-AE0F-4F4AACDD0469}">
  <ds:schemaRefs>
    <ds:schemaRef ds:uri="http://schemas.microsoft.com/sharepoint/v3/contenttype/forms"/>
  </ds:schemaRefs>
</ds:datastoreItem>
</file>

<file path=customXml/itemProps2.xml><?xml version="1.0" encoding="utf-8"?>
<ds:datastoreItem xmlns:ds="http://schemas.openxmlformats.org/officeDocument/2006/customXml" ds:itemID="{7640E9D7-D23A-42E9-BA00-A51A15C067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4f0f8b-2709-4181-a96e-cd8c0e56a78b"/>
    <ds:schemaRef ds:uri="25b5bb88-30fb-43d5-a64b-c48d77ead9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B079DF-40B0-4459-A114-3FECC03D6B72}">
  <ds:schemaRefs>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25b5bb88-30fb-43d5-a64b-c48d77ead95d"/>
    <ds:schemaRef ds:uri="http://purl.org/dc/terms/"/>
    <ds:schemaRef ds:uri="a14f0f8b-2709-4181-a96e-cd8c0e56a7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2023-PPT-TEMPLATE_Arial_021323</Template>
  <TotalTime>158</TotalTime>
  <Words>1097</Words>
  <Application>Microsoft Office PowerPoint</Application>
  <PresentationFormat>Widescreen</PresentationFormat>
  <Paragraphs>162</Paragraphs>
  <Slides>12</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Arial Black</vt:lpstr>
      <vt:lpstr>Calibri</vt:lpstr>
      <vt:lpstr>Courier New</vt:lpstr>
      <vt:lpstr>Tahoma</vt:lpstr>
      <vt:lpstr>Tektronix 2022 - Title Slides</vt:lpstr>
      <vt:lpstr>Textronix 2022 - Content Slides</vt:lpstr>
      <vt:lpstr>Environmental management system OVERVIEW FOR SUPPLIERS</vt:lpstr>
      <vt:lpstr>Contents</vt:lpstr>
      <vt:lpstr>Foreword</vt:lpstr>
      <vt:lpstr>Foreword</vt:lpstr>
      <vt:lpstr>Foreword</vt:lpstr>
      <vt:lpstr>Environmental, Health, safety &amp; Sustainability POLICY </vt:lpstr>
      <vt:lpstr>Potential Risks at the Beaverton Campus</vt:lpstr>
      <vt:lpstr>2023 aspects &amp; Impacts </vt:lpstr>
      <vt:lpstr>SUPPLIERS Contribution to the effectiveness of the EMS </vt:lpstr>
      <vt:lpstr>SUPPLIER Implications of not conforming with the EMS </vt:lpstr>
      <vt:lpstr>Who Is Responsible? </vt:lpstr>
      <vt:lpstr>Contact Us</vt:lpstr>
    </vt:vector>
  </TitlesOfParts>
  <Company>Fortive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creator>Hall, Christina</dc:creator>
  <cp:lastModifiedBy>Hall, Christina</cp:lastModifiedBy>
  <cp:revision>2</cp:revision>
  <dcterms:created xsi:type="dcterms:W3CDTF">2023-11-10T19:05:12Z</dcterms:created>
  <dcterms:modified xsi:type="dcterms:W3CDTF">2023-11-10T22:19:15Z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0x0101001D040CC3A5E6DF46897AAC9D6BC1C44F</vt:lpwstr>
  </property>
  <property fmtid="{D5CDD505-2E9C-101B-9397-08002B2CF9AE}" pid="3" name="MediaServiceImageTags">
    <vt:lpwstr/>
  </property>
</Properties>
</file>